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4"/>
  </p:sldMasterIdLst>
  <p:sldIdLst>
    <p:sldId id="281" r:id="rId5"/>
    <p:sldId id="282" r:id="rId6"/>
    <p:sldId id="283" r:id="rId7"/>
    <p:sldId id="280" r:id="rId8"/>
    <p:sldId id="272" r:id="rId9"/>
    <p:sldId id="273" r:id="rId10"/>
    <p:sldId id="276" r:id="rId11"/>
    <p:sldId id="277" r:id="rId12"/>
    <p:sldId id="278" r:id="rId13"/>
    <p:sldId id="275" r:id="rId14"/>
    <p:sldId id="268" r:id="rId15"/>
    <p:sldId id="260" r:id="rId16"/>
    <p:sldId id="279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een Peschla-Pilgram" userId="05f9e4c9-319c-4d68-8ed7-6b236f3ecaf4" providerId="ADAL" clId="{3283BA74-6DE3-4362-A27F-C1DCD678B32C}"/>
    <pc:docChg chg="undo redo custSel modSld">
      <pc:chgData name="Maureen Peschla-Pilgram" userId="05f9e4c9-319c-4d68-8ed7-6b236f3ecaf4" providerId="ADAL" clId="{3283BA74-6DE3-4362-A27F-C1DCD678B32C}" dt="2023-11-29T10:34:00.056" v="57" actId="20577"/>
      <pc:docMkLst>
        <pc:docMk/>
      </pc:docMkLst>
      <pc:sldChg chg="modSp mod">
        <pc:chgData name="Maureen Peschla-Pilgram" userId="05f9e4c9-319c-4d68-8ed7-6b236f3ecaf4" providerId="ADAL" clId="{3283BA74-6DE3-4362-A27F-C1DCD678B32C}" dt="2023-11-29T10:34:00.056" v="57" actId="20577"/>
        <pc:sldMkLst>
          <pc:docMk/>
          <pc:sldMk cId="3020729623" sldId="258"/>
        </pc:sldMkLst>
        <pc:spChg chg="mod">
          <ac:chgData name="Maureen Peschla-Pilgram" userId="05f9e4c9-319c-4d68-8ed7-6b236f3ecaf4" providerId="ADAL" clId="{3283BA74-6DE3-4362-A27F-C1DCD678B32C}" dt="2023-11-29T10:34:00.056" v="57" actId="20577"/>
          <ac:spMkLst>
            <pc:docMk/>
            <pc:sldMk cId="3020729623" sldId="258"/>
            <ac:spMk id="2" creationId="{8BA7D001-44D1-AE9D-F316-C99F7303EF5A}"/>
          </ac:spMkLst>
        </pc:spChg>
      </pc:sldChg>
    </pc:docChg>
  </pc:docChgLst>
  <pc:docChgLst>
    <pc:chgData name="Lukas Staedtler" userId="92967087-105c-48fa-84f1-45ed9c00466c" providerId="ADAL" clId="{8D914CBB-CA42-402F-A17E-898DA18C2B14}"/>
    <pc:docChg chg="undo custSel addSld modSld sldOrd">
      <pc:chgData name="Lukas Staedtler" userId="92967087-105c-48fa-84f1-45ed9c00466c" providerId="ADAL" clId="{8D914CBB-CA42-402F-A17E-898DA18C2B14}" dt="2024-02-27T10:46:52.385" v="614" actId="20577"/>
      <pc:docMkLst>
        <pc:docMk/>
      </pc:docMkLst>
      <pc:sldChg chg="addSp delSp mod">
        <pc:chgData name="Lukas Staedtler" userId="92967087-105c-48fa-84f1-45ed9c00466c" providerId="ADAL" clId="{8D914CBB-CA42-402F-A17E-898DA18C2B14}" dt="2024-02-27T10:37:30.246" v="1" actId="22"/>
        <pc:sldMkLst>
          <pc:docMk/>
          <pc:sldMk cId="3875762030" sldId="273"/>
        </pc:sldMkLst>
        <pc:spChg chg="add del">
          <ac:chgData name="Lukas Staedtler" userId="92967087-105c-48fa-84f1-45ed9c00466c" providerId="ADAL" clId="{8D914CBB-CA42-402F-A17E-898DA18C2B14}" dt="2024-02-27T10:37:30.246" v="1" actId="22"/>
          <ac:spMkLst>
            <pc:docMk/>
            <pc:sldMk cId="3875762030" sldId="273"/>
            <ac:spMk id="3" creationId="{E7E1350D-19E4-59E8-5515-371C6A34AD32}"/>
          </ac:spMkLst>
        </pc:spChg>
      </pc:sldChg>
      <pc:sldChg chg="addSp delSp modSp add mod ord">
        <pc:chgData name="Lukas Staedtler" userId="92967087-105c-48fa-84f1-45ed9c00466c" providerId="ADAL" clId="{8D914CBB-CA42-402F-A17E-898DA18C2B14}" dt="2024-02-27T10:41:24.399" v="148" actId="20577"/>
        <pc:sldMkLst>
          <pc:docMk/>
          <pc:sldMk cId="2465097184" sldId="281"/>
        </pc:sldMkLst>
        <pc:spChg chg="add del mod">
          <ac:chgData name="Lukas Staedtler" userId="92967087-105c-48fa-84f1-45ed9c00466c" providerId="ADAL" clId="{8D914CBB-CA42-402F-A17E-898DA18C2B14}" dt="2024-02-27T10:39:01.477" v="8" actId="22"/>
          <ac:spMkLst>
            <pc:docMk/>
            <pc:sldMk cId="2465097184" sldId="281"/>
            <ac:spMk id="3" creationId="{F1BBCDDA-3A09-DF7F-5D99-EE3D9A2D5DBE}"/>
          </ac:spMkLst>
        </pc:spChg>
        <pc:spChg chg="mod">
          <ac:chgData name="Lukas Staedtler" userId="92967087-105c-48fa-84f1-45ed9c00466c" providerId="ADAL" clId="{8D914CBB-CA42-402F-A17E-898DA18C2B14}" dt="2024-02-27T10:39:49.322" v="20" actId="20577"/>
          <ac:spMkLst>
            <pc:docMk/>
            <pc:sldMk cId="2465097184" sldId="281"/>
            <ac:spMk id="10" creationId="{BD1C1170-D308-DEA6-967B-8BF6A7EA0E51}"/>
          </ac:spMkLst>
        </pc:spChg>
        <pc:spChg chg="mod">
          <ac:chgData name="Lukas Staedtler" userId="92967087-105c-48fa-84f1-45ed9c00466c" providerId="ADAL" clId="{8D914CBB-CA42-402F-A17E-898DA18C2B14}" dt="2024-02-27T10:40:45.221" v="89" actId="20577"/>
          <ac:spMkLst>
            <pc:docMk/>
            <pc:sldMk cId="2465097184" sldId="281"/>
            <ac:spMk id="11" creationId="{54B7A326-2108-7B1E-670E-9E0ED64703A5}"/>
          </ac:spMkLst>
        </pc:spChg>
        <pc:spChg chg="mod">
          <ac:chgData name="Lukas Staedtler" userId="92967087-105c-48fa-84f1-45ed9c00466c" providerId="ADAL" clId="{8D914CBB-CA42-402F-A17E-898DA18C2B14}" dt="2024-02-27T10:41:24.399" v="148" actId="20577"/>
          <ac:spMkLst>
            <pc:docMk/>
            <pc:sldMk cId="2465097184" sldId="281"/>
            <ac:spMk id="12" creationId="{28066168-20B5-AE9A-792D-BDCB6BD1B482}"/>
          </ac:spMkLst>
        </pc:spChg>
      </pc:sldChg>
      <pc:sldChg chg="modSp add mod">
        <pc:chgData name="Lukas Staedtler" userId="92967087-105c-48fa-84f1-45ed9c00466c" providerId="ADAL" clId="{8D914CBB-CA42-402F-A17E-898DA18C2B14}" dt="2024-02-27T10:44:54.856" v="362" actId="20577"/>
        <pc:sldMkLst>
          <pc:docMk/>
          <pc:sldMk cId="44129240" sldId="282"/>
        </pc:sldMkLst>
        <pc:spChg chg="mod">
          <ac:chgData name="Lukas Staedtler" userId="92967087-105c-48fa-84f1-45ed9c00466c" providerId="ADAL" clId="{8D914CBB-CA42-402F-A17E-898DA18C2B14}" dt="2024-02-27T10:42:24.196" v="151" actId="20577"/>
          <ac:spMkLst>
            <pc:docMk/>
            <pc:sldMk cId="44129240" sldId="282"/>
            <ac:spMk id="10" creationId="{BD1C1170-D308-DEA6-967B-8BF6A7EA0E51}"/>
          </ac:spMkLst>
        </pc:spChg>
        <pc:spChg chg="mod">
          <ac:chgData name="Lukas Staedtler" userId="92967087-105c-48fa-84f1-45ed9c00466c" providerId="ADAL" clId="{8D914CBB-CA42-402F-A17E-898DA18C2B14}" dt="2024-02-27T10:44:54.856" v="362" actId="20577"/>
          <ac:spMkLst>
            <pc:docMk/>
            <pc:sldMk cId="44129240" sldId="282"/>
            <ac:spMk id="11" creationId="{54B7A326-2108-7B1E-670E-9E0ED64703A5}"/>
          </ac:spMkLst>
        </pc:spChg>
      </pc:sldChg>
      <pc:sldChg chg="modSp add mod">
        <pc:chgData name="Lukas Staedtler" userId="92967087-105c-48fa-84f1-45ed9c00466c" providerId="ADAL" clId="{8D914CBB-CA42-402F-A17E-898DA18C2B14}" dt="2024-02-27T10:46:52.385" v="614" actId="20577"/>
        <pc:sldMkLst>
          <pc:docMk/>
          <pc:sldMk cId="2503151848" sldId="283"/>
        </pc:sldMkLst>
        <pc:spChg chg="mod">
          <ac:chgData name="Lukas Staedtler" userId="92967087-105c-48fa-84f1-45ed9c00466c" providerId="ADAL" clId="{8D914CBB-CA42-402F-A17E-898DA18C2B14}" dt="2024-02-27T10:45:55.330" v="365" actId="20577"/>
          <ac:spMkLst>
            <pc:docMk/>
            <pc:sldMk cId="2503151848" sldId="283"/>
            <ac:spMk id="10" creationId="{BD1C1170-D308-DEA6-967B-8BF6A7EA0E51}"/>
          </ac:spMkLst>
        </pc:spChg>
        <pc:spChg chg="mod">
          <ac:chgData name="Lukas Staedtler" userId="92967087-105c-48fa-84f1-45ed9c00466c" providerId="ADAL" clId="{8D914CBB-CA42-402F-A17E-898DA18C2B14}" dt="2024-02-27T10:46:52.385" v="614" actId="20577"/>
          <ac:spMkLst>
            <pc:docMk/>
            <pc:sldMk cId="2503151848" sldId="283"/>
            <ac:spMk id="11" creationId="{54B7A326-2108-7B1E-670E-9E0ED64703A5}"/>
          </ac:spMkLst>
        </pc:spChg>
      </pc:sldChg>
    </pc:docChg>
  </pc:docChgLst>
  <pc:docChgLst>
    <pc:chgData name="Maureen Peschla-Pilgram" userId="05f9e4c9-319c-4d68-8ed7-6b236f3ecaf4" providerId="ADAL" clId="{6F195083-488E-48E4-BC5C-38E1D2271782}"/>
    <pc:docChg chg="undo custSel addSld delSld modSld sldOrd">
      <pc:chgData name="Maureen Peschla-Pilgram" userId="05f9e4c9-319c-4d68-8ed7-6b236f3ecaf4" providerId="ADAL" clId="{6F195083-488E-48E4-BC5C-38E1D2271782}" dt="2024-02-19T06:16:35.966" v="1398" actId="1076"/>
      <pc:docMkLst>
        <pc:docMk/>
      </pc:docMkLst>
      <pc:sldChg chg="addSp delSp modSp add del mod">
        <pc:chgData name="Maureen Peschla-Pilgram" userId="05f9e4c9-319c-4d68-8ed7-6b236f3ecaf4" providerId="ADAL" clId="{6F195083-488E-48E4-BC5C-38E1D2271782}" dt="2024-01-23T08:21:17.467" v="3" actId="2696"/>
        <pc:sldMkLst>
          <pc:docMk/>
          <pc:sldMk cId="4213580145" sldId="257"/>
        </pc:sldMkLst>
        <pc:spChg chg="del">
          <ac:chgData name="Maureen Peschla-Pilgram" userId="05f9e4c9-319c-4d68-8ed7-6b236f3ecaf4" providerId="ADAL" clId="{6F195083-488E-48E4-BC5C-38E1D2271782}" dt="2024-01-23T08:20:39.132" v="0" actId="478"/>
          <ac:spMkLst>
            <pc:docMk/>
            <pc:sldMk cId="4213580145" sldId="257"/>
            <ac:spMk id="3" creationId="{2AD5F9FE-932F-60E0-E540-5042B2BF2E6A}"/>
          </ac:spMkLst>
        </pc:spChg>
        <pc:spChg chg="add mod">
          <ac:chgData name="Maureen Peschla-Pilgram" userId="05f9e4c9-319c-4d68-8ed7-6b236f3ecaf4" providerId="ADAL" clId="{6F195083-488E-48E4-BC5C-38E1D2271782}" dt="2024-01-23T08:20:39.132" v="0" actId="478"/>
          <ac:spMkLst>
            <pc:docMk/>
            <pc:sldMk cId="4213580145" sldId="257"/>
            <ac:spMk id="10" creationId="{995A0195-DE84-E828-F8CD-195CD58118EC}"/>
          </ac:spMkLst>
        </pc:spChg>
      </pc:sldChg>
      <pc:sldChg chg="del">
        <pc:chgData name="Maureen Peschla-Pilgram" userId="05f9e4c9-319c-4d68-8ed7-6b236f3ecaf4" providerId="ADAL" clId="{6F195083-488E-48E4-BC5C-38E1D2271782}" dt="2024-01-23T08:21:26.565" v="4" actId="2696"/>
        <pc:sldMkLst>
          <pc:docMk/>
          <pc:sldMk cId="3020729623" sldId="258"/>
        </pc:sldMkLst>
      </pc:sldChg>
      <pc:sldChg chg="addSp delSp modSp mod">
        <pc:chgData name="Maureen Peschla-Pilgram" userId="05f9e4c9-319c-4d68-8ed7-6b236f3ecaf4" providerId="ADAL" clId="{6F195083-488E-48E4-BC5C-38E1D2271782}" dt="2024-01-23T08:45:27.489" v="971" actId="1076"/>
        <pc:sldMkLst>
          <pc:docMk/>
          <pc:sldMk cId="1191401558" sldId="260"/>
        </pc:sldMkLst>
        <pc:spChg chg="mod">
          <ac:chgData name="Maureen Peschla-Pilgram" userId="05f9e4c9-319c-4d68-8ed7-6b236f3ecaf4" providerId="ADAL" clId="{6F195083-488E-48E4-BC5C-38E1D2271782}" dt="2024-01-23T08:41:05.272" v="893" actId="1076"/>
          <ac:spMkLst>
            <pc:docMk/>
            <pc:sldMk cId="1191401558" sldId="260"/>
            <ac:spMk id="2" creationId="{FB9B50F9-6BFD-0A88-7ED5-75B5038AC4CD}"/>
          </ac:spMkLst>
        </pc:spChg>
        <pc:picChg chg="del mod">
          <ac:chgData name="Maureen Peschla-Pilgram" userId="05f9e4c9-319c-4d68-8ed7-6b236f3ecaf4" providerId="ADAL" clId="{6F195083-488E-48E4-BC5C-38E1D2271782}" dt="2024-01-23T08:45:17.852" v="967" actId="478"/>
          <ac:picMkLst>
            <pc:docMk/>
            <pc:sldMk cId="1191401558" sldId="260"/>
            <ac:picMk id="5" creationId="{7306D34E-4BD1-13C8-C3EA-8942FCCC4EFC}"/>
          </ac:picMkLst>
        </pc:picChg>
        <pc:picChg chg="add mod">
          <ac:chgData name="Maureen Peschla-Pilgram" userId="05f9e4c9-319c-4d68-8ed7-6b236f3ecaf4" providerId="ADAL" clId="{6F195083-488E-48E4-BC5C-38E1D2271782}" dt="2024-01-23T08:45:27.489" v="971" actId="1076"/>
          <ac:picMkLst>
            <pc:docMk/>
            <pc:sldMk cId="1191401558" sldId="260"/>
            <ac:picMk id="7" creationId="{FB7D9610-4953-C495-05D7-118FC0240409}"/>
          </ac:picMkLst>
        </pc:picChg>
      </pc:sldChg>
      <pc:sldChg chg="del">
        <pc:chgData name="Maureen Peschla-Pilgram" userId="05f9e4c9-319c-4d68-8ed7-6b236f3ecaf4" providerId="ADAL" clId="{6F195083-488E-48E4-BC5C-38E1D2271782}" dt="2024-01-23T08:21:32.752" v="6" actId="2696"/>
        <pc:sldMkLst>
          <pc:docMk/>
          <pc:sldMk cId="4148203992" sldId="263"/>
        </pc:sldMkLst>
      </pc:sldChg>
      <pc:sldChg chg="del">
        <pc:chgData name="Maureen Peschla-Pilgram" userId="05f9e4c9-319c-4d68-8ed7-6b236f3ecaf4" providerId="ADAL" clId="{6F195083-488E-48E4-BC5C-38E1D2271782}" dt="2024-01-23T08:21:28.862" v="5" actId="2696"/>
        <pc:sldMkLst>
          <pc:docMk/>
          <pc:sldMk cId="2152629746" sldId="264"/>
        </pc:sldMkLst>
      </pc:sldChg>
      <pc:sldChg chg="del">
        <pc:chgData name="Maureen Peschla-Pilgram" userId="05f9e4c9-319c-4d68-8ed7-6b236f3ecaf4" providerId="ADAL" clId="{6F195083-488E-48E4-BC5C-38E1D2271782}" dt="2024-01-23T08:22:39.162" v="92" actId="2696"/>
        <pc:sldMkLst>
          <pc:docMk/>
          <pc:sldMk cId="450605405" sldId="266"/>
        </pc:sldMkLst>
      </pc:sldChg>
      <pc:sldChg chg="addSp delSp modSp mod">
        <pc:chgData name="Maureen Peschla-Pilgram" userId="05f9e4c9-319c-4d68-8ed7-6b236f3ecaf4" providerId="ADAL" clId="{6F195083-488E-48E4-BC5C-38E1D2271782}" dt="2024-01-23T08:49:11.488" v="983" actId="1076"/>
        <pc:sldMkLst>
          <pc:docMk/>
          <pc:sldMk cId="398028205" sldId="268"/>
        </pc:sldMkLst>
        <pc:spChg chg="del mod">
          <ac:chgData name="Maureen Peschla-Pilgram" userId="05f9e4c9-319c-4d68-8ed7-6b236f3ecaf4" providerId="ADAL" clId="{6F195083-488E-48E4-BC5C-38E1D2271782}" dt="2024-01-23T08:40:03.603" v="818" actId="478"/>
          <ac:spMkLst>
            <pc:docMk/>
            <pc:sldMk cId="398028205" sldId="268"/>
            <ac:spMk id="2" creationId="{E2A37D55-7C7C-F93B-807D-8C41033F294C}"/>
          </ac:spMkLst>
        </pc:spChg>
        <pc:spChg chg="del">
          <ac:chgData name="Maureen Peschla-Pilgram" userId="05f9e4c9-319c-4d68-8ed7-6b236f3ecaf4" providerId="ADAL" clId="{6F195083-488E-48E4-BC5C-38E1D2271782}" dt="2024-01-23T08:22:20.349" v="75" actId="478"/>
          <ac:spMkLst>
            <pc:docMk/>
            <pc:sldMk cId="398028205" sldId="268"/>
            <ac:spMk id="3" creationId="{559CE4EB-B232-30C3-8ECB-15518295CFF0}"/>
          </ac:spMkLst>
        </pc:spChg>
        <pc:spChg chg="add del mod">
          <ac:chgData name="Maureen Peschla-Pilgram" userId="05f9e4c9-319c-4d68-8ed7-6b236f3ecaf4" providerId="ADAL" clId="{6F195083-488E-48E4-BC5C-38E1D2271782}" dt="2024-01-23T08:22:32.832" v="77" actId="478"/>
          <ac:spMkLst>
            <pc:docMk/>
            <pc:sldMk cId="398028205" sldId="268"/>
            <ac:spMk id="12" creationId="{7CE0609D-F703-E3A7-6A64-F1B2901CA813}"/>
          </ac:spMkLst>
        </pc:spChg>
        <pc:spChg chg="add del mod">
          <ac:chgData name="Maureen Peschla-Pilgram" userId="05f9e4c9-319c-4d68-8ed7-6b236f3ecaf4" providerId="ADAL" clId="{6F195083-488E-48E4-BC5C-38E1D2271782}" dt="2024-01-23T08:38:35.496" v="752" actId="478"/>
          <ac:spMkLst>
            <pc:docMk/>
            <pc:sldMk cId="398028205" sldId="268"/>
            <ac:spMk id="14" creationId="{F2FF51A6-EF65-F54A-E567-80A1B26E96EB}"/>
          </ac:spMkLst>
        </pc:spChg>
        <pc:spChg chg="add del mod">
          <ac:chgData name="Maureen Peschla-Pilgram" userId="05f9e4c9-319c-4d68-8ed7-6b236f3ecaf4" providerId="ADAL" clId="{6F195083-488E-48E4-BC5C-38E1D2271782}" dt="2024-01-23T08:48:19.684" v="973" actId="478"/>
          <ac:spMkLst>
            <pc:docMk/>
            <pc:sldMk cId="398028205" sldId="268"/>
            <ac:spMk id="15" creationId="{E08F9648-171F-B79D-0065-769BB2E6DE21}"/>
          </ac:spMkLst>
        </pc:spChg>
        <pc:picChg chg="del mod">
          <ac:chgData name="Maureen Peschla-Pilgram" userId="05f9e4c9-319c-4d68-8ed7-6b236f3ecaf4" providerId="ADAL" clId="{6F195083-488E-48E4-BC5C-38E1D2271782}" dt="2024-01-23T08:38:44.555" v="753" actId="478"/>
          <ac:picMkLst>
            <pc:docMk/>
            <pc:sldMk cId="398028205" sldId="268"/>
            <ac:picMk id="5" creationId="{1A4CADBF-1F3E-2FE4-AEB8-2B8D5A0EEBBB}"/>
          </ac:picMkLst>
        </pc:picChg>
        <pc:picChg chg="mod">
          <ac:chgData name="Maureen Peschla-Pilgram" userId="05f9e4c9-319c-4d68-8ed7-6b236f3ecaf4" providerId="ADAL" clId="{6F195083-488E-48E4-BC5C-38E1D2271782}" dt="2024-01-23T08:49:08.218" v="982" actId="1076"/>
          <ac:picMkLst>
            <pc:docMk/>
            <pc:sldMk cId="398028205" sldId="268"/>
            <ac:picMk id="6" creationId="{AD81270C-CED4-8A0E-FFA3-F55C7F07FC60}"/>
          </ac:picMkLst>
        </pc:picChg>
        <pc:picChg chg="mod">
          <ac:chgData name="Maureen Peschla-Pilgram" userId="05f9e4c9-319c-4d68-8ed7-6b236f3ecaf4" providerId="ADAL" clId="{6F195083-488E-48E4-BC5C-38E1D2271782}" dt="2024-01-23T08:49:11.488" v="983" actId="1076"/>
          <ac:picMkLst>
            <pc:docMk/>
            <pc:sldMk cId="398028205" sldId="268"/>
            <ac:picMk id="8" creationId="{8EB02A2C-21D2-7FA9-434A-29FF585C1667}"/>
          </ac:picMkLst>
        </pc:picChg>
        <pc:picChg chg="add del mod">
          <ac:chgData name="Maureen Peschla-Pilgram" userId="05f9e4c9-319c-4d68-8ed7-6b236f3ecaf4" providerId="ADAL" clId="{6F195083-488E-48E4-BC5C-38E1D2271782}" dt="2024-01-23T08:48:38.416" v="978" actId="478"/>
          <ac:picMkLst>
            <pc:docMk/>
            <pc:sldMk cId="398028205" sldId="268"/>
            <ac:picMk id="16" creationId="{65A0497C-3123-17AB-6838-F1B5476322B3}"/>
          </ac:picMkLst>
        </pc:picChg>
        <pc:picChg chg="add mod">
          <ac:chgData name="Maureen Peschla-Pilgram" userId="05f9e4c9-319c-4d68-8ed7-6b236f3ecaf4" providerId="ADAL" clId="{6F195083-488E-48E4-BC5C-38E1D2271782}" dt="2024-01-23T08:48:56.910" v="981" actId="1076"/>
          <ac:picMkLst>
            <pc:docMk/>
            <pc:sldMk cId="398028205" sldId="268"/>
            <ac:picMk id="17" creationId="{4F23109D-D38A-0CB8-94D3-30BC2FF59DEF}"/>
          </ac:picMkLst>
        </pc:picChg>
      </pc:sldChg>
      <pc:sldChg chg="del">
        <pc:chgData name="Maureen Peschla-Pilgram" userId="05f9e4c9-319c-4d68-8ed7-6b236f3ecaf4" providerId="ADAL" clId="{6F195083-488E-48E4-BC5C-38E1D2271782}" dt="2024-01-23T08:22:44.533" v="93" actId="2696"/>
        <pc:sldMkLst>
          <pc:docMk/>
          <pc:sldMk cId="2405686634" sldId="271"/>
        </pc:sldMkLst>
      </pc:sldChg>
      <pc:sldChg chg="addSp delSp modSp mod delAnim">
        <pc:chgData name="Maureen Peschla-Pilgram" userId="05f9e4c9-319c-4d68-8ed7-6b236f3ecaf4" providerId="ADAL" clId="{6F195083-488E-48E4-BC5C-38E1D2271782}" dt="2024-01-23T08:28:20.517" v="194" actId="1076"/>
        <pc:sldMkLst>
          <pc:docMk/>
          <pc:sldMk cId="152209856" sldId="272"/>
        </pc:sldMkLst>
        <pc:spChg chg="mod">
          <ac:chgData name="Maureen Peschla-Pilgram" userId="05f9e4c9-319c-4d68-8ed7-6b236f3ecaf4" providerId="ADAL" clId="{6F195083-488E-48E4-BC5C-38E1D2271782}" dt="2024-01-23T08:28:13.074" v="192" actId="1076"/>
          <ac:spMkLst>
            <pc:docMk/>
            <pc:sldMk cId="152209856" sldId="272"/>
            <ac:spMk id="2" creationId="{19E16CDF-748F-2477-E668-B7430E601255}"/>
          </ac:spMkLst>
        </pc:spChg>
        <pc:spChg chg="add del mod">
          <ac:chgData name="Maureen Peschla-Pilgram" userId="05f9e4c9-319c-4d68-8ed7-6b236f3ecaf4" providerId="ADAL" clId="{6F195083-488E-48E4-BC5C-38E1D2271782}" dt="2024-01-23T08:21:38.446" v="21" actId="34307"/>
          <ac:spMkLst>
            <pc:docMk/>
            <pc:sldMk cId="152209856" sldId="272"/>
            <ac:spMk id="12" creationId="{CA2DE1A1-29A8-6372-4841-D1DD03C4F505}"/>
          </ac:spMkLst>
        </pc:spChg>
        <pc:spChg chg="add del mod">
          <ac:chgData name="Maureen Peschla-Pilgram" userId="05f9e4c9-319c-4d68-8ed7-6b236f3ecaf4" providerId="ADAL" clId="{6F195083-488E-48E4-BC5C-38E1D2271782}" dt="2024-01-23T08:21:46.222" v="23" actId="478"/>
          <ac:spMkLst>
            <pc:docMk/>
            <pc:sldMk cId="152209856" sldId="272"/>
            <ac:spMk id="15" creationId="{AAE61BAB-2B1A-EAD0-E26D-E587BC721BD2}"/>
          </ac:spMkLst>
        </pc:spChg>
        <pc:spChg chg="add mod ord">
          <ac:chgData name="Maureen Peschla-Pilgram" userId="05f9e4c9-319c-4d68-8ed7-6b236f3ecaf4" providerId="ADAL" clId="{6F195083-488E-48E4-BC5C-38E1D2271782}" dt="2024-01-23T08:28:18.213" v="193" actId="1076"/>
          <ac:spMkLst>
            <pc:docMk/>
            <pc:sldMk cId="152209856" sldId="272"/>
            <ac:spMk id="16" creationId="{2ECBA0CC-39CC-4D2C-0419-1EC54984CE75}"/>
          </ac:spMkLst>
        </pc:spChg>
        <pc:picChg chg="del">
          <ac:chgData name="Maureen Peschla-Pilgram" userId="05f9e4c9-319c-4d68-8ed7-6b236f3ecaf4" providerId="ADAL" clId="{6F195083-488E-48E4-BC5C-38E1D2271782}" dt="2024-01-23T08:21:37.508" v="19" actId="478"/>
          <ac:picMkLst>
            <pc:docMk/>
            <pc:sldMk cId="152209856" sldId="272"/>
            <ac:picMk id="4" creationId="{9C010495-4983-85BC-9FF5-C97DB1D1997D}"/>
          </ac:picMkLst>
        </pc:picChg>
        <pc:picChg chg="del">
          <ac:chgData name="Maureen Peschla-Pilgram" userId="05f9e4c9-319c-4d68-8ed7-6b236f3ecaf4" providerId="ADAL" clId="{6F195083-488E-48E4-BC5C-38E1D2271782}" dt="2024-01-23T08:21:37.927" v="20" actId="478"/>
          <ac:picMkLst>
            <pc:docMk/>
            <pc:sldMk cId="152209856" sldId="272"/>
            <ac:picMk id="9" creationId="{15B0D38A-D44A-7E17-2078-5F615887CF28}"/>
          </ac:picMkLst>
        </pc:picChg>
        <pc:picChg chg="del">
          <ac:chgData name="Maureen Peschla-Pilgram" userId="05f9e4c9-319c-4d68-8ed7-6b236f3ecaf4" providerId="ADAL" clId="{6F195083-488E-48E4-BC5C-38E1D2271782}" dt="2024-01-23T08:21:47.430" v="24" actId="478"/>
          <ac:picMkLst>
            <pc:docMk/>
            <pc:sldMk cId="152209856" sldId="272"/>
            <ac:picMk id="10" creationId="{4143F734-56AF-8DD6-C45C-B0DC428E5EFC}"/>
          </ac:picMkLst>
        </pc:picChg>
        <pc:picChg chg="del">
          <ac:chgData name="Maureen Peschla-Pilgram" userId="05f9e4c9-319c-4d68-8ed7-6b236f3ecaf4" providerId="ADAL" clId="{6F195083-488E-48E4-BC5C-38E1D2271782}" dt="2024-01-23T08:21:48.311" v="25" actId="478"/>
          <ac:picMkLst>
            <pc:docMk/>
            <pc:sldMk cId="152209856" sldId="272"/>
            <ac:picMk id="11" creationId="{CFBCCD42-01DC-5E9D-6DB6-D383035ECFDD}"/>
          </ac:picMkLst>
        </pc:picChg>
        <pc:picChg chg="add del mod ord">
          <ac:chgData name="Maureen Peschla-Pilgram" userId="05f9e4c9-319c-4d68-8ed7-6b236f3ecaf4" providerId="ADAL" clId="{6F195083-488E-48E4-BC5C-38E1D2271782}" dt="2024-01-23T08:21:38.714" v="22" actId="478"/>
          <ac:picMkLst>
            <pc:docMk/>
            <pc:sldMk cId="152209856" sldId="272"/>
            <ac:picMk id="13" creationId="{255C1C4F-8CE3-7656-D347-265C27832105}"/>
          </ac:picMkLst>
        </pc:picChg>
        <pc:picChg chg="add mod">
          <ac:chgData name="Maureen Peschla-Pilgram" userId="05f9e4c9-319c-4d68-8ed7-6b236f3ecaf4" providerId="ADAL" clId="{6F195083-488E-48E4-BC5C-38E1D2271782}" dt="2024-01-23T08:28:20.517" v="194" actId="1076"/>
          <ac:picMkLst>
            <pc:docMk/>
            <pc:sldMk cId="152209856" sldId="272"/>
            <ac:picMk id="17" creationId="{BDE27F2A-615B-8B97-397C-66B6A8AD82BB}"/>
          </ac:picMkLst>
        </pc:picChg>
      </pc:sldChg>
      <pc:sldChg chg="addSp delSp modSp mod delAnim">
        <pc:chgData name="Maureen Peschla-Pilgram" userId="05f9e4c9-319c-4d68-8ed7-6b236f3ecaf4" providerId="ADAL" clId="{6F195083-488E-48E4-BC5C-38E1D2271782}" dt="2024-01-23T08:32:13.820" v="391" actId="1076"/>
        <pc:sldMkLst>
          <pc:docMk/>
          <pc:sldMk cId="3875762030" sldId="273"/>
        </pc:sldMkLst>
        <pc:spChg chg="del mod">
          <ac:chgData name="Maureen Peschla-Pilgram" userId="05f9e4c9-319c-4d68-8ed7-6b236f3ecaf4" providerId="ADAL" clId="{6F195083-488E-48E4-BC5C-38E1D2271782}" dt="2024-01-23T08:28:48.701" v="195" actId="478"/>
          <ac:spMkLst>
            <pc:docMk/>
            <pc:sldMk cId="3875762030" sldId="273"/>
            <ac:spMk id="2" creationId="{19E16CDF-748F-2477-E668-B7430E601255}"/>
          </ac:spMkLst>
        </pc:spChg>
        <pc:spChg chg="add del mod">
          <ac:chgData name="Maureen Peschla-Pilgram" userId="05f9e4c9-319c-4d68-8ed7-6b236f3ecaf4" providerId="ADAL" clId="{6F195083-488E-48E4-BC5C-38E1D2271782}" dt="2024-01-23T08:21:57.272" v="40" actId="478"/>
          <ac:spMkLst>
            <pc:docMk/>
            <pc:sldMk cId="3875762030" sldId="273"/>
            <ac:spMk id="4" creationId="{950889EE-1D9D-0A55-D911-3537351BAE53}"/>
          </ac:spMkLst>
        </pc:spChg>
        <pc:spChg chg="add del mod">
          <ac:chgData name="Maureen Peschla-Pilgram" userId="05f9e4c9-319c-4d68-8ed7-6b236f3ecaf4" providerId="ADAL" clId="{6F195083-488E-48E4-BC5C-38E1D2271782}" dt="2024-01-23T08:28:57.883" v="198"/>
          <ac:spMkLst>
            <pc:docMk/>
            <pc:sldMk cId="3875762030" sldId="273"/>
            <ac:spMk id="9" creationId="{4D8D624C-6B76-06EF-E46D-1B6DA7DD5C40}"/>
          </ac:spMkLst>
        </pc:spChg>
        <pc:spChg chg="add mod">
          <ac:chgData name="Maureen Peschla-Pilgram" userId="05f9e4c9-319c-4d68-8ed7-6b236f3ecaf4" providerId="ADAL" clId="{6F195083-488E-48E4-BC5C-38E1D2271782}" dt="2024-01-23T08:29:37.774" v="233" actId="1076"/>
          <ac:spMkLst>
            <pc:docMk/>
            <pc:sldMk cId="3875762030" sldId="273"/>
            <ac:spMk id="10" creationId="{BD1C1170-D308-DEA6-967B-8BF6A7EA0E51}"/>
          </ac:spMkLst>
        </pc:spChg>
        <pc:spChg chg="add mod">
          <ac:chgData name="Maureen Peschla-Pilgram" userId="05f9e4c9-319c-4d68-8ed7-6b236f3ecaf4" providerId="ADAL" clId="{6F195083-488E-48E4-BC5C-38E1D2271782}" dt="2024-01-23T08:30:52.468" v="262" actId="1076"/>
          <ac:spMkLst>
            <pc:docMk/>
            <pc:sldMk cId="3875762030" sldId="273"/>
            <ac:spMk id="11" creationId="{54B7A326-2108-7B1E-670E-9E0ED64703A5}"/>
          </ac:spMkLst>
        </pc:spChg>
        <pc:spChg chg="add mod">
          <ac:chgData name="Maureen Peschla-Pilgram" userId="05f9e4c9-319c-4d68-8ed7-6b236f3ecaf4" providerId="ADAL" clId="{6F195083-488E-48E4-BC5C-38E1D2271782}" dt="2024-01-23T08:32:13.820" v="391" actId="1076"/>
          <ac:spMkLst>
            <pc:docMk/>
            <pc:sldMk cId="3875762030" sldId="273"/>
            <ac:spMk id="12" creationId="{28066168-20B5-AE9A-792D-BDCB6BD1B482}"/>
          </ac:spMkLst>
        </pc:spChg>
        <pc:picChg chg="del">
          <ac:chgData name="Maureen Peschla-Pilgram" userId="05f9e4c9-319c-4d68-8ed7-6b236f3ecaf4" providerId="ADAL" clId="{6F195083-488E-48E4-BC5C-38E1D2271782}" dt="2024-01-23T08:21:53.302" v="38" actId="478"/>
          <ac:picMkLst>
            <pc:docMk/>
            <pc:sldMk cId="3875762030" sldId="273"/>
            <ac:picMk id="14" creationId="{5C831683-C7F8-7AC1-10B4-66C580DC7341}"/>
          </ac:picMkLst>
        </pc:picChg>
        <pc:picChg chg="del">
          <ac:chgData name="Maureen Peschla-Pilgram" userId="05f9e4c9-319c-4d68-8ed7-6b236f3ecaf4" providerId="ADAL" clId="{6F195083-488E-48E4-BC5C-38E1D2271782}" dt="2024-01-23T08:21:54.439" v="39" actId="478"/>
          <ac:picMkLst>
            <pc:docMk/>
            <pc:sldMk cId="3875762030" sldId="273"/>
            <ac:picMk id="15" creationId="{0990A04F-F470-66E2-06C7-4C369F8D3D7D}"/>
          </ac:picMkLst>
        </pc:picChg>
        <pc:picChg chg="del">
          <ac:chgData name="Maureen Peschla-Pilgram" userId="05f9e4c9-319c-4d68-8ed7-6b236f3ecaf4" providerId="ADAL" clId="{6F195083-488E-48E4-BC5C-38E1D2271782}" dt="2024-01-23T08:21:58.320" v="41" actId="478"/>
          <ac:picMkLst>
            <pc:docMk/>
            <pc:sldMk cId="3875762030" sldId="273"/>
            <ac:picMk id="16" creationId="{6DC2355B-3448-30AB-17F6-A99C8061E149}"/>
          </ac:picMkLst>
        </pc:picChg>
        <pc:picChg chg="del">
          <ac:chgData name="Maureen Peschla-Pilgram" userId="05f9e4c9-319c-4d68-8ed7-6b236f3ecaf4" providerId="ADAL" clId="{6F195083-488E-48E4-BC5C-38E1D2271782}" dt="2024-01-23T08:21:59.136" v="42" actId="478"/>
          <ac:picMkLst>
            <pc:docMk/>
            <pc:sldMk cId="3875762030" sldId="273"/>
            <ac:picMk id="17" creationId="{ECCD6513-9E1D-5110-577E-FBB1E6A85227}"/>
          </ac:picMkLst>
        </pc:picChg>
      </pc:sldChg>
      <pc:sldChg chg="addSp delSp modSp del mod delAnim">
        <pc:chgData name="Maureen Peschla-Pilgram" userId="05f9e4c9-319c-4d68-8ed7-6b236f3ecaf4" providerId="ADAL" clId="{6F195083-488E-48E4-BC5C-38E1D2271782}" dt="2024-01-23T08:35:08.007" v="460" actId="2696"/>
        <pc:sldMkLst>
          <pc:docMk/>
          <pc:sldMk cId="1402942680" sldId="274"/>
        </pc:sldMkLst>
        <pc:spChg chg="mod">
          <ac:chgData name="Maureen Peschla-Pilgram" userId="05f9e4c9-319c-4d68-8ed7-6b236f3ecaf4" providerId="ADAL" clId="{6F195083-488E-48E4-BC5C-38E1D2271782}" dt="2024-01-23T08:22:02.514" v="54" actId="20577"/>
          <ac:spMkLst>
            <pc:docMk/>
            <pc:sldMk cId="1402942680" sldId="274"/>
            <ac:spMk id="2" creationId="{19E16CDF-748F-2477-E668-B7430E601255}"/>
          </ac:spMkLst>
        </pc:spChg>
        <pc:spChg chg="add del mod">
          <ac:chgData name="Maureen Peschla-Pilgram" userId="05f9e4c9-319c-4d68-8ed7-6b236f3ecaf4" providerId="ADAL" clId="{6F195083-488E-48E4-BC5C-38E1D2271782}" dt="2024-01-23T08:22:05.360" v="56" actId="478"/>
          <ac:spMkLst>
            <pc:docMk/>
            <pc:sldMk cId="1402942680" sldId="274"/>
            <ac:spMk id="4" creationId="{D7E8E0CE-F30A-6ED0-51EA-487BFF0A8821}"/>
          </ac:spMkLst>
        </pc:spChg>
        <pc:picChg chg="del">
          <ac:chgData name="Maureen Peschla-Pilgram" userId="05f9e4c9-319c-4d68-8ed7-6b236f3ecaf4" providerId="ADAL" clId="{6F195083-488E-48E4-BC5C-38E1D2271782}" dt="2024-01-23T08:22:04.010" v="55" actId="478"/>
          <ac:picMkLst>
            <pc:docMk/>
            <pc:sldMk cId="1402942680" sldId="274"/>
            <ac:picMk id="9" creationId="{729AE72B-92B6-A1AF-8322-76F12BCD87EC}"/>
          </ac:picMkLst>
        </pc:picChg>
        <pc:picChg chg="del">
          <ac:chgData name="Maureen Peschla-Pilgram" userId="05f9e4c9-319c-4d68-8ed7-6b236f3ecaf4" providerId="ADAL" clId="{6F195083-488E-48E4-BC5C-38E1D2271782}" dt="2024-01-23T08:22:06.545" v="57" actId="478"/>
          <ac:picMkLst>
            <pc:docMk/>
            <pc:sldMk cId="1402942680" sldId="274"/>
            <ac:picMk id="10" creationId="{DC0A046F-A153-B040-293A-22FF04792386}"/>
          </ac:picMkLst>
        </pc:picChg>
        <pc:picChg chg="del">
          <ac:chgData name="Maureen Peschla-Pilgram" userId="05f9e4c9-319c-4d68-8ed7-6b236f3ecaf4" providerId="ADAL" clId="{6F195083-488E-48E4-BC5C-38E1D2271782}" dt="2024-01-23T08:22:07.726" v="58" actId="478"/>
          <ac:picMkLst>
            <pc:docMk/>
            <pc:sldMk cId="1402942680" sldId="274"/>
            <ac:picMk id="11" creationId="{09D7553F-5762-976A-6B67-7ED38BA5A2BB}"/>
          </ac:picMkLst>
        </pc:picChg>
        <pc:picChg chg="del">
          <ac:chgData name="Maureen Peschla-Pilgram" userId="05f9e4c9-319c-4d68-8ed7-6b236f3ecaf4" providerId="ADAL" clId="{6F195083-488E-48E4-BC5C-38E1D2271782}" dt="2024-01-23T08:22:08.623" v="59" actId="478"/>
          <ac:picMkLst>
            <pc:docMk/>
            <pc:sldMk cId="1402942680" sldId="274"/>
            <ac:picMk id="12" creationId="{14DA183F-3E21-2069-AC81-0A561E0160FF}"/>
          </ac:picMkLst>
        </pc:picChg>
      </pc:sldChg>
      <pc:sldChg chg="addSp delSp modSp mod delAnim">
        <pc:chgData name="Maureen Peschla-Pilgram" userId="05f9e4c9-319c-4d68-8ed7-6b236f3ecaf4" providerId="ADAL" clId="{6F195083-488E-48E4-BC5C-38E1D2271782}" dt="2024-02-19T06:16:35.966" v="1398" actId="1076"/>
        <pc:sldMkLst>
          <pc:docMk/>
          <pc:sldMk cId="1937350948" sldId="275"/>
        </pc:sldMkLst>
        <pc:spChg chg="mod">
          <ac:chgData name="Maureen Peschla-Pilgram" userId="05f9e4c9-319c-4d68-8ed7-6b236f3ecaf4" providerId="ADAL" clId="{6F195083-488E-48E4-BC5C-38E1D2271782}" dt="2024-02-19T06:15:18.760" v="1386" actId="20578"/>
          <ac:spMkLst>
            <pc:docMk/>
            <pc:sldMk cId="1937350948" sldId="275"/>
            <ac:spMk id="2" creationId="{19E16CDF-748F-2477-E668-B7430E601255}"/>
          </ac:spMkLst>
        </pc:spChg>
        <pc:spChg chg="add mod">
          <ac:chgData name="Maureen Peschla-Pilgram" userId="05f9e4c9-319c-4d68-8ed7-6b236f3ecaf4" providerId="ADAL" clId="{6F195083-488E-48E4-BC5C-38E1D2271782}" dt="2024-01-23T08:38:01.767" v="748" actId="1076"/>
          <ac:spMkLst>
            <pc:docMk/>
            <pc:sldMk cId="1937350948" sldId="275"/>
            <ac:spMk id="3" creationId="{85C792BB-36CE-990E-7843-D7946003A208}"/>
          </ac:spMkLst>
        </pc:spChg>
        <pc:spChg chg="add del mod">
          <ac:chgData name="Maureen Peschla-Pilgram" userId="05f9e4c9-319c-4d68-8ed7-6b236f3ecaf4" providerId="ADAL" clId="{6F195083-488E-48E4-BC5C-38E1D2271782}" dt="2024-02-19T06:16:28.702" v="1395" actId="478"/>
          <ac:spMkLst>
            <pc:docMk/>
            <pc:sldMk cId="1937350948" sldId="275"/>
            <ac:spMk id="10" creationId="{2824546D-56E2-22F1-8129-3F839EC081D5}"/>
          </ac:spMkLst>
        </pc:spChg>
        <pc:picChg chg="add mod">
          <ac:chgData name="Maureen Peschla-Pilgram" userId="05f9e4c9-319c-4d68-8ed7-6b236f3ecaf4" providerId="ADAL" clId="{6F195083-488E-48E4-BC5C-38E1D2271782}" dt="2024-02-19T06:16:35.966" v="1398" actId="1076"/>
          <ac:picMkLst>
            <pc:docMk/>
            <pc:sldMk cId="1937350948" sldId="275"/>
            <ac:picMk id="9" creationId="{23D596EB-610C-6D75-CB62-4ED628EA78F4}"/>
          </ac:picMkLst>
        </pc:picChg>
        <pc:picChg chg="del">
          <ac:chgData name="Maureen Peschla-Pilgram" userId="05f9e4c9-319c-4d68-8ed7-6b236f3ecaf4" providerId="ADAL" clId="{6F195083-488E-48E4-BC5C-38E1D2271782}" dt="2024-01-23T08:22:13.578" v="72" actId="478"/>
          <ac:picMkLst>
            <pc:docMk/>
            <pc:sldMk cId="1937350948" sldId="275"/>
            <ac:picMk id="13" creationId="{2A454435-D798-153F-1209-7D7FBBCDCA3C}"/>
          </ac:picMkLst>
        </pc:picChg>
        <pc:picChg chg="del">
          <ac:chgData name="Maureen Peschla-Pilgram" userId="05f9e4c9-319c-4d68-8ed7-6b236f3ecaf4" providerId="ADAL" clId="{6F195083-488E-48E4-BC5C-38E1D2271782}" dt="2024-01-23T08:22:14.268" v="73" actId="478"/>
          <ac:picMkLst>
            <pc:docMk/>
            <pc:sldMk cId="1937350948" sldId="275"/>
            <ac:picMk id="14" creationId="{DA89B597-26CB-0FE6-13EC-F98F27928ACC}"/>
          </ac:picMkLst>
        </pc:picChg>
        <pc:picChg chg="del">
          <ac:chgData name="Maureen Peschla-Pilgram" userId="05f9e4c9-319c-4d68-8ed7-6b236f3ecaf4" providerId="ADAL" clId="{6F195083-488E-48E4-BC5C-38E1D2271782}" dt="2024-01-23T08:22:15.858" v="74" actId="478"/>
          <ac:picMkLst>
            <pc:docMk/>
            <pc:sldMk cId="1937350948" sldId="275"/>
            <ac:picMk id="15" creationId="{543827A5-1F51-1ADB-8C62-2C680697EC48}"/>
          </ac:picMkLst>
        </pc:picChg>
      </pc:sldChg>
      <pc:sldChg chg="modSp add mod">
        <pc:chgData name="Maureen Peschla-Pilgram" userId="05f9e4c9-319c-4d68-8ed7-6b236f3ecaf4" providerId="ADAL" clId="{6F195083-488E-48E4-BC5C-38E1D2271782}" dt="2024-01-23T08:33:31.039" v="420" actId="14100"/>
        <pc:sldMkLst>
          <pc:docMk/>
          <pc:sldMk cId="2010236178" sldId="276"/>
        </pc:sldMkLst>
        <pc:spChg chg="mod">
          <ac:chgData name="Maureen Peschla-Pilgram" userId="05f9e4c9-319c-4d68-8ed7-6b236f3ecaf4" providerId="ADAL" clId="{6F195083-488E-48E4-BC5C-38E1D2271782}" dt="2024-01-23T08:32:37.511" v="394" actId="20577"/>
          <ac:spMkLst>
            <pc:docMk/>
            <pc:sldMk cId="2010236178" sldId="276"/>
            <ac:spMk id="10" creationId="{BD1C1170-D308-DEA6-967B-8BF6A7EA0E51}"/>
          </ac:spMkLst>
        </pc:spChg>
        <pc:spChg chg="mod">
          <ac:chgData name="Maureen Peschla-Pilgram" userId="05f9e4c9-319c-4d68-8ed7-6b236f3ecaf4" providerId="ADAL" clId="{6F195083-488E-48E4-BC5C-38E1D2271782}" dt="2024-01-23T08:33:31.039" v="420" actId="14100"/>
          <ac:spMkLst>
            <pc:docMk/>
            <pc:sldMk cId="2010236178" sldId="276"/>
            <ac:spMk id="11" creationId="{54B7A326-2108-7B1E-670E-9E0ED64703A5}"/>
          </ac:spMkLst>
        </pc:spChg>
      </pc:sldChg>
      <pc:sldChg chg="modSp add mod">
        <pc:chgData name="Maureen Peschla-Pilgram" userId="05f9e4c9-319c-4d68-8ed7-6b236f3ecaf4" providerId="ADAL" clId="{6F195083-488E-48E4-BC5C-38E1D2271782}" dt="2024-01-23T08:34:18.688" v="436" actId="113"/>
        <pc:sldMkLst>
          <pc:docMk/>
          <pc:sldMk cId="3440681188" sldId="277"/>
        </pc:sldMkLst>
        <pc:spChg chg="mod">
          <ac:chgData name="Maureen Peschla-Pilgram" userId="05f9e4c9-319c-4d68-8ed7-6b236f3ecaf4" providerId="ADAL" clId="{6F195083-488E-48E4-BC5C-38E1D2271782}" dt="2024-01-23T08:33:59.383" v="423" actId="20577"/>
          <ac:spMkLst>
            <pc:docMk/>
            <pc:sldMk cId="3440681188" sldId="277"/>
            <ac:spMk id="10" creationId="{BD1C1170-D308-DEA6-967B-8BF6A7EA0E51}"/>
          </ac:spMkLst>
        </pc:spChg>
        <pc:spChg chg="mod">
          <ac:chgData name="Maureen Peschla-Pilgram" userId="05f9e4c9-319c-4d68-8ed7-6b236f3ecaf4" providerId="ADAL" clId="{6F195083-488E-48E4-BC5C-38E1D2271782}" dt="2024-01-23T08:34:18.688" v="436" actId="113"/>
          <ac:spMkLst>
            <pc:docMk/>
            <pc:sldMk cId="3440681188" sldId="277"/>
            <ac:spMk id="11" creationId="{54B7A326-2108-7B1E-670E-9E0ED64703A5}"/>
          </ac:spMkLst>
        </pc:spChg>
      </pc:sldChg>
      <pc:sldChg chg="modSp add mod">
        <pc:chgData name="Maureen Peschla-Pilgram" userId="05f9e4c9-319c-4d68-8ed7-6b236f3ecaf4" providerId="ADAL" clId="{6F195083-488E-48E4-BC5C-38E1D2271782}" dt="2024-01-23T08:35:00.621" v="459" actId="113"/>
        <pc:sldMkLst>
          <pc:docMk/>
          <pc:sldMk cId="4090852725" sldId="278"/>
        </pc:sldMkLst>
        <pc:spChg chg="mod">
          <ac:chgData name="Maureen Peschla-Pilgram" userId="05f9e4c9-319c-4d68-8ed7-6b236f3ecaf4" providerId="ADAL" clId="{6F195083-488E-48E4-BC5C-38E1D2271782}" dt="2024-01-23T08:34:28.536" v="439" actId="20577"/>
          <ac:spMkLst>
            <pc:docMk/>
            <pc:sldMk cId="4090852725" sldId="278"/>
            <ac:spMk id="10" creationId="{BD1C1170-D308-DEA6-967B-8BF6A7EA0E51}"/>
          </ac:spMkLst>
        </pc:spChg>
        <pc:spChg chg="mod">
          <ac:chgData name="Maureen Peschla-Pilgram" userId="05f9e4c9-319c-4d68-8ed7-6b236f3ecaf4" providerId="ADAL" clId="{6F195083-488E-48E4-BC5C-38E1D2271782}" dt="2024-01-23T08:35:00.621" v="459" actId="113"/>
          <ac:spMkLst>
            <pc:docMk/>
            <pc:sldMk cId="4090852725" sldId="278"/>
            <ac:spMk id="11" creationId="{54B7A326-2108-7B1E-670E-9E0ED64703A5}"/>
          </ac:spMkLst>
        </pc:spChg>
      </pc:sldChg>
      <pc:sldChg chg="addSp delSp modSp add mod">
        <pc:chgData name="Maureen Peschla-Pilgram" userId="05f9e4c9-319c-4d68-8ed7-6b236f3ecaf4" providerId="ADAL" clId="{6F195083-488E-48E4-BC5C-38E1D2271782}" dt="2024-01-23T08:50:02.270" v="988" actId="20577"/>
        <pc:sldMkLst>
          <pc:docMk/>
          <pc:sldMk cId="2446056790" sldId="279"/>
        </pc:sldMkLst>
        <pc:spChg chg="mod">
          <ac:chgData name="Maureen Peschla-Pilgram" userId="05f9e4c9-319c-4d68-8ed7-6b236f3ecaf4" providerId="ADAL" clId="{6F195083-488E-48E4-BC5C-38E1D2271782}" dt="2024-01-23T08:50:02.270" v="988" actId="20577"/>
          <ac:spMkLst>
            <pc:docMk/>
            <pc:sldMk cId="2446056790" sldId="279"/>
            <ac:spMk id="2" creationId="{FB9B50F9-6BFD-0A88-7ED5-75B5038AC4CD}"/>
          </ac:spMkLst>
        </pc:spChg>
        <pc:picChg chg="del">
          <ac:chgData name="Maureen Peschla-Pilgram" userId="05f9e4c9-319c-4d68-8ed7-6b236f3ecaf4" providerId="ADAL" clId="{6F195083-488E-48E4-BC5C-38E1D2271782}" dt="2024-01-23T08:41:33.183" v="959" actId="478"/>
          <ac:picMkLst>
            <pc:docMk/>
            <pc:sldMk cId="2446056790" sldId="279"/>
            <ac:picMk id="5" creationId="{7306D34E-4BD1-13C8-C3EA-8942FCCC4EFC}"/>
          </ac:picMkLst>
        </pc:picChg>
        <pc:picChg chg="add mod">
          <ac:chgData name="Maureen Peschla-Pilgram" userId="05f9e4c9-319c-4d68-8ed7-6b236f3ecaf4" providerId="ADAL" clId="{6F195083-488E-48E4-BC5C-38E1D2271782}" dt="2024-01-23T08:44:30.398" v="966" actId="14100"/>
          <ac:picMkLst>
            <pc:docMk/>
            <pc:sldMk cId="2446056790" sldId="279"/>
            <ac:picMk id="7" creationId="{59D318A8-30E4-B72F-C609-15E38DB7EBD0}"/>
          </ac:picMkLst>
        </pc:picChg>
      </pc:sldChg>
      <pc:sldChg chg="addSp delSp modSp add mod ord">
        <pc:chgData name="Maureen Peschla-Pilgram" userId="05f9e4c9-319c-4d68-8ed7-6b236f3ecaf4" providerId="ADAL" clId="{6F195083-488E-48E4-BC5C-38E1D2271782}" dt="2024-02-19T06:14:50.667" v="1385" actId="1076"/>
        <pc:sldMkLst>
          <pc:docMk/>
          <pc:sldMk cId="1794955279" sldId="280"/>
        </pc:sldMkLst>
        <pc:spChg chg="add del mod">
          <ac:chgData name="Maureen Peschla-Pilgram" userId="05f9e4c9-319c-4d68-8ed7-6b236f3ecaf4" providerId="ADAL" clId="{6F195083-488E-48E4-BC5C-38E1D2271782}" dt="2024-02-19T06:07:26.891" v="1103"/>
          <ac:spMkLst>
            <pc:docMk/>
            <pc:sldMk cId="1794955279" sldId="280"/>
            <ac:spMk id="3" creationId="{324AD494-D234-2BE5-4C37-31BDA3CDF442}"/>
          </ac:spMkLst>
        </pc:spChg>
        <pc:spChg chg="add del mod">
          <ac:chgData name="Maureen Peschla-Pilgram" userId="05f9e4c9-319c-4d68-8ed7-6b236f3ecaf4" providerId="ADAL" clId="{6F195083-488E-48E4-BC5C-38E1D2271782}" dt="2024-02-19T06:07:26.891" v="1105"/>
          <ac:spMkLst>
            <pc:docMk/>
            <pc:sldMk cId="1794955279" sldId="280"/>
            <ac:spMk id="4" creationId="{04F9C97E-191D-79FD-AB7E-A199EAEED9FF}"/>
          </ac:spMkLst>
        </pc:spChg>
        <pc:spChg chg="add mod">
          <ac:chgData name="Maureen Peschla-Pilgram" userId="05f9e4c9-319c-4d68-8ed7-6b236f3ecaf4" providerId="ADAL" clId="{6F195083-488E-48E4-BC5C-38E1D2271782}" dt="2024-02-19T06:11:26.897" v="1356" actId="1076"/>
          <ac:spMkLst>
            <pc:docMk/>
            <pc:sldMk cId="1794955279" sldId="280"/>
            <ac:spMk id="9" creationId="{86F494B6-A0A1-935A-2051-E688F49201CD}"/>
          </ac:spMkLst>
        </pc:spChg>
        <pc:spChg chg="mod">
          <ac:chgData name="Maureen Peschla-Pilgram" userId="05f9e4c9-319c-4d68-8ed7-6b236f3ecaf4" providerId="ADAL" clId="{6F195083-488E-48E4-BC5C-38E1D2271782}" dt="2024-02-19T06:13:17.048" v="1377" actId="1076"/>
          <ac:spMkLst>
            <pc:docMk/>
            <pc:sldMk cId="1794955279" sldId="280"/>
            <ac:spMk id="16" creationId="{722D42DF-284A-7957-A405-A81D6DFD5D45}"/>
          </ac:spMkLst>
        </pc:spChg>
        <pc:picChg chg="mod">
          <ac:chgData name="Maureen Peschla-Pilgram" userId="05f9e4c9-319c-4d68-8ed7-6b236f3ecaf4" providerId="ADAL" clId="{6F195083-488E-48E4-BC5C-38E1D2271782}" dt="2024-02-19T06:14:35.211" v="1382" actId="1076"/>
          <ac:picMkLst>
            <pc:docMk/>
            <pc:sldMk cId="1794955279" sldId="280"/>
            <ac:picMk id="5" creationId="{8AE4B2D5-79F3-D017-1023-DB38D834CFE0}"/>
          </ac:picMkLst>
        </pc:picChg>
        <pc:picChg chg="mod">
          <ac:chgData name="Maureen Peschla-Pilgram" userId="05f9e4c9-319c-4d68-8ed7-6b236f3ecaf4" providerId="ADAL" clId="{6F195083-488E-48E4-BC5C-38E1D2271782}" dt="2024-02-19T06:14:40.010" v="1383" actId="1076"/>
          <ac:picMkLst>
            <pc:docMk/>
            <pc:sldMk cId="1794955279" sldId="280"/>
            <ac:picMk id="7" creationId="{33C97B46-20FE-A895-AA6D-74F91624A442}"/>
          </ac:picMkLst>
        </pc:picChg>
        <pc:picChg chg="add mod">
          <ac:chgData name="Maureen Peschla-Pilgram" userId="05f9e4c9-319c-4d68-8ed7-6b236f3ecaf4" providerId="ADAL" clId="{6F195083-488E-48E4-BC5C-38E1D2271782}" dt="2024-02-19T06:14:50.667" v="1385" actId="1076"/>
          <ac:picMkLst>
            <pc:docMk/>
            <pc:sldMk cId="1794955279" sldId="280"/>
            <ac:picMk id="11" creationId="{05CAB9FD-5C28-84B3-BDDA-A44B6BE4AA62}"/>
          </ac:picMkLst>
        </pc:picChg>
        <pc:picChg chg="del">
          <ac:chgData name="Maureen Peschla-Pilgram" userId="05f9e4c9-319c-4d68-8ed7-6b236f3ecaf4" providerId="ADAL" clId="{6F195083-488E-48E4-BC5C-38E1D2271782}" dt="2024-02-19T06:06:19.662" v="992" actId="478"/>
          <ac:picMkLst>
            <pc:docMk/>
            <pc:sldMk cId="1794955279" sldId="280"/>
            <ac:picMk id="17" creationId="{719DCA8C-1BCF-EF48-32E0-C3107C28F021}"/>
          </ac:picMkLst>
        </pc:picChg>
      </pc:sldChg>
    </pc:docChg>
  </pc:docChgLst>
  <pc:docChgLst>
    <pc:chgData name="Maureen Peschla-Pilgram" userId="05f9e4c9-319c-4d68-8ed7-6b236f3ecaf4" providerId="ADAL" clId="{D4B9F4CD-589E-4117-B702-E26FEF681FEF}"/>
    <pc:docChg chg="undo custSel addSld delSld modSld">
      <pc:chgData name="Maureen Peschla-Pilgram" userId="05f9e4c9-319c-4d68-8ed7-6b236f3ecaf4" providerId="ADAL" clId="{D4B9F4CD-589E-4117-B702-E26FEF681FEF}" dt="2024-01-23T08:17:45.213" v="819" actId="1076"/>
      <pc:docMkLst>
        <pc:docMk/>
      </pc:docMkLst>
      <pc:sldChg chg="addSp modSp mod">
        <pc:chgData name="Maureen Peschla-Pilgram" userId="05f9e4c9-319c-4d68-8ed7-6b236f3ecaf4" providerId="ADAL" clId="{D4B9F4CD-589E-4117-B702-E26FEF681FEF}" dt="2024-01-23T07:27:06.479" v="20" actId="1076"/>
        <pc:sldMkLst>
          <pc:docMk/>
          <pc:sldMk cId="4213580145" sldId="257"/>
        </pc:sldMkLst>
        <pc:spChg chg="mod">
          <ac:chgData name="Maureen Peschla-Pilgram" userId="05f9e4c9-319c-4d68-8ed7-6b236f3ecaf4" providerId="ADAL" clId="{D4B9F4CD-589E-4117-B702-E26FEF681FEF}" dt="2023-12-19T10:45:14.514" v="4" actId="20577"/>
          <ac:spMkLst>
            <pc:docMk/>
            <pc:sldMk cId="4213580145" sldId="257"/>
            <ac:spMk id="2" creationId="{C5683397-DD80-E4C8-35D9-92E05FF01FB6}"/>
          </ac:spMkLst>
        </pc:spChg>
        <pc:picChg chg="add mod">
          <ac:chgData name="Maureen Peschla-Pilgram" userId="05f9e4c9-319c-4d68-8ed7-6b236f3ecaf4" providerId="ADAL" clId="{D4B9F4CD-589E-4117-B702-E26FEF681FEF}" dt="2024-01-23T07:26:01.256" v="9" actId="1076"/>
          <ac:picMkLst>
            <pc:docMk/>
            <pc:sldMk cId="4213580145" sldId="257"/>
            <ac:picMk id="4" creationId="{4AF6CFAC-B5A8-2919-6A74-BE3C735D884A}"/>
          </ac:picMkLst>
        </pc:picChg>
        <pc:picChg chg="add mod">
          <ac:chgData name="Maureen Peschla-Pilgram" userId="05f9e4c9-319c-4d68-8ed7-6b236f3ecaf4" providerId="ADAL" clId="{D4B9F4CD-589E-4117-B702-E26FEF681FEF}" dt="2024-01-23T07:27:06.479" v="20" actId="1076"/>
          <ac:picMkLst>
            <pc:docMk/>
            <pc:sldMk cId="4213580145" sldId="257"/>
            <ac:picMk id="5" creationId="{A2CBC000-FFBE-4ADF-97BF-F79C711275C0}"/>
          </ac:picMkLst>
        </pc:picChg>
        <pc:picChg chg="mod">
          <ac:chgData name="Maureen Peschla-Pilgram" userId="05f9e4c9-319c-4d68-8ed7-6b236f3ecaf4" providerId="ADAL" clId="{D4B9F4CD-589E-4117-B702-E26FEF681FEF}" dt="2024-01-23T07:26:14.789" v="11" actId="1076"/>
          <ac:picMkLst>
            <pc:docMk/>
            <pc:sldMk cId="4213580145" sldId="257"/>
            <ac:picMk id="9" creationId="{6092593D-C421-0B7A-E0E3-2A043D1E605A}"/>
          </ac:picMkLst>
        </pc:picChg>
      </pc:sldChg>
      <pc:sldChg chg="addSp delSp modSp mod modAnim">
        <pc:chgData name="Maureen Peschla-Pilgram" userId="05f9e4c9-319c-4d68-8ed7-6b236f3ecaf4" providerId="ADAL" clId="{D4B9F4CD-589E-4117-B702-E26FEF681FEF}" dt="2024-01-23T08:08:59.161" v="471" actId="20577"/>
        <pc:sldMkLst>
          <pc:docMk/>
          <pc:sldMk cId="3020729623" sldId="258"/>
        </pc:sldMkLst>
        <pc:spChg chg="mod">
          <ac:chgData name="Maureen Peschla-Pilgram" userId="05f9e4c9-319c-4d68-8ed7-6b236f3ecaf4" providerId="ADAL" clId="{D4B9F4CD-589E-4117-B702-E26FEF681FEF}" dt="2024-01-23T08:06:48.567" v="446" actId="20577"/>
          <ac:spMkLst>
            <pc:docMk/>
            <pc:sldMk cId="3020729623" sldId="258"/>
            <ac:spMk id="2" creationId="{8BA7D001-44D1-AE9D-F316-C99F7303EF5A}"/>
          </ac:spMkLst>
        </pc:spChg>
        <pc:spChg chg="add del mod">
          <ac:chgData name="Maureen Peschla-Pilgram" userId="05f9e4c9-319c-4d68-8ed7-6b236f3ecaf4" providerId="ADAL" clId="{D4B9F4CD-589E-4117-B702-E26FEF681FEF}" dt="2024-01-23T08:07:26.092" v="454"/>
          <ac:spMkLst>
            <pc:docMk/>
            <pc:sldMk cId="3020729623" sldId="258"/>
            <ac:spMk id="7" creationId="{9203ADB6-2D42-7967-5923-97DA4C245D17}"/>
          </ac:spMkLst>
        </pc:spChg>
        <pc:spChg chg="add mod">
          <ac:chgData name="Maureen Peschla-Pilgram" userId="05f9e4c9-319c-4d68-8ed7-6b236f3ecaf4" providerId="ADAL" clId="{D4B9F4CD-589E-4117-B702-E26FEF681FEF}" dt="2024-01-23T08:08:59.161" v="471" actId="20577"/>
          <ac:spMkLst>
            <pc:docMk/>
            <pc:sldMk cId="3020729623" sldId="258"/>
            <ac:spMk id="8" creationId="{1F84B6C7-1C11-96BF-5FAF-4C38910E5828}"/>
          </ac:spMkLst>
        </pc:spChg>
        <pc:graphicFrameChg chg="mod">
          <ac:chgData name="Maureen Peschla-Pilgram" userId="05f9e4c9-319c-4d68-8ed7-6b236f3ecaf4" providerId="ADAL" clId="{D4B9F4CD-589E-4117-B702-E26FEF681FEF}" dt="2024-01-23T08:08:13.128" v="460"/>
          <ac:graphicFrameMkLst>
            <pc:docMk/>
            <pc:sldMk cId="3020729623" sldId="258"/>
            <ac:graphicFrameMk id="15" creationId="{3DE3604E-1FAF-9CB2-64CB-73F012595929}"/>
          </ac:graphicFrameMkLst>
        </pc:graphicFrameChg>
        <pc:picChg chg="add mod">
          <ac:chgData name="Maureen Peschla-Pilgram" userId="05f9e4c9-319c-4d68-8ed7-6b236f3ecaf4" providerId="ADAL" clId="{D4B9F4CD-589E-4117-B702-E26FEF681FEF}" dt="2024-01-23T07:26:40.023" v="15" actId="1076"/>
          <ac:picMkLst>
            <pc:docMk/>
            <pc:sldMk cId="3020729623" sldId="258"/>
            <ac:picMk id="4" creationId="{4FFE985F-74F0-3799-F2C6-B0E5D89A0887}"/>
          </ac:picMkLst>
        </pc:picChg>
        <pc:picChg chg="add mod">
          <ac:chgData name="Maureen Peschla-Pilgram" userId="05f9e4c9-319c-4d68-8ed7-6b236f3ecaf4" providerId="ADAL" clId="{D4B9F4CD-589E-4117-B702-E26FEF681FEF}" dt="2024-01-23T07:27:12.493" v="21" actId="1076"/>
          <ac:picMkLst>
            <pc:docMk/>
            <pc:sldMk cId="3020729623" sldId="258"/>
            <ac:picMk id="5" creationId="{FA821E95-36D0-636D-65E7-3673AC5AEFDE}"/>
          </ac:picMkLst>
        </pc:picChg>
        <pc:picChg chg="add mod">
          <ac:chgData name="Maureen Peschla-Pilgram" userId="05f9e4c9-319c-4d68-8ed7-6b236f3ecaf4" providerId="ADAL" clId="{D4B9F4CD-589E-4117-B702-E26FEF681FEF}" dt="2024-01-23T07:30:59.275" v="117" actId="14100"/>
          <ac:picMkLst>
            <pc:docMk/>
            <pc:sldMk cId="3020729623" sldId="258"/>
            <ac:picMk id="6" creationId="{CD2DCBF7-D05C-DD89-6381-FF0E88E9D0CF}"/>
          </ac:picMkLst>
        </pc:picChg>
      </pc:sldChg>
      <pc:sldChg chg="addSp delSp modSp mod">
        <pc:chgData name="Maureen Peschla-Pilgram" userId="05f9e4c9-319c-4d68-8ed7-6b236f3ecaf4" providerId="ADAL" clId="{D4B9F4CD-589E-4117-B702-E26FEF681FEF}" dt="2024-01-23T08:16:16.163" v="584" actId="20577"/>
        <pc:sldMkLst>
          <pc:docMk/>
          <pc:sldMk cId="1191401558" sldId="260"/>
        </pc:sldMkLst>
        <pc:spChg chg="mod">
          <ac:chgData name="Maureen Peschla-Pilgram" userId="05f9e4c9-319c-4d68-8ed7-6b236f3ecaf4" providerId="ADAL" clId="{D4B9F4CD-589E-4117-B702-E26FEF681FEF}" dt="2024-01-23T08:16:16.163" v="584" actId="20577"/>
          <ac:spMkLst>
            <pc:docMk/>
            <pc:sldMk cId="1191401558" sldId="260"/>
            <ac:spMk id="2" creationId="{FB9B50F9-6BFD-0A88-7ED5-75B5038AC4CD}"/>
          </ac:spMkLst>
        </pc:spChg>
        <pc:spChg chg="del">
          <ac:chgData name="Maureen Peschla-Pilgram" userId="05f9e4c9-319c-4d68-8ed7-6b236f3ecaf4" providerId="ADAL" clId="{D4B9F4CD-589E-4117-B702-E26FEF681FEF}" dt="2024-01-10T11:01:45.574" v="7" actId="478"/>
          <ac:spMkLst>
            <pc:docMk/>
            <pc:sldMk cId="1191401558" sldId="260"/>
            <ac:spMk id="6" creationId="{2EC7FF93-F81A-5F24-1EBC-D47B02F185ED}"/>
          </ac:spMkLst>
        </pc:spChg>
        <pc:picChg chg="add mod">
          <ac:chgData name="Maureen Peschla-Pilgram" userId="05f9e4c9-319c-4d68-8ed7-6b236f3ecaf4" providerId="ADAL" clId="{D4B9F4CD-589E-4117-B702-E26FEF681FEF}" dt="2024-01-23T07:39:32.923" v="204" actId="1076"/>
          <ac:picMkLst>
            <pc:docMk/>
            <pc:sldMk cId="1191401558" sldId="260"/>
            <ac:picMk id="3" creationId="{62F2C910-B4CB-A40C-665E-70D40531DA29}"/>
          </ac:picMkLst>
        </pc:picChg>
        <pc:picChg chg="add mod">
          <ac:chgData name="Maureen Peschla-Pilgram" userId="05f9e4c9-319c-4d68-8ed7-6b236f3ecaf4" providerId="ADAL" clId="{D4B9F4CD-589E-4117-B702-E26FEF681FEF}" dt="2024-01-23T07:39:30.053" v="203" actId="1076"/>
          <ac:picMkLst>
            <pc:docMk/>
            <pc:sldMk cId="1191401558" sldId="260"/>
            <ac:picMk id="4" creationId="{A11122AB-93B1-641C-C5C5-B3477970B79A}"/>
          </ac:picMkLst>
        </pc:picChg>
        <pc:picChg chg="mod">
          <ac:chgData name="Maureen Peschla-Pilgram" userId="05f9e4c9-319c-4d68-8ed7-6b236f3ecaf4" providerId="ADAL" clId="{D4B9F4CD-589E-4117-B702-E26FEF681FEF}" dt="2024-01-23T07:40:36.975" v="210" actId="1076"/>
          <ac:picMkLst>
            <pc:docMk/>
            <pc:sldMk cId="1191401558" sldId="260"/>
            <ac:picMk id="5" creationId="{7306D34E-4BD1-13C8-C3EA-8942FCCC4EFC}"/>
          </ac:picMkLst>
        </pc:picChg>
        <pc:picChg chg="add mod">
          <ac:chgData name="Maureen Peschla-Pilgram" userId="05f9e4c9-319c-4d68-8ed7-6b236f3ecaf4" providerId="ADAL" clId="{D4B9F4CD-589E-4117-B702-E26FEF681FEF}" dt="2024-01-23T07:40:20.760" v="207" actId="1076"/>
          <ac:picMkLst>
            <pc:docMk/>
            <pc:sldMk cId="1191401558" sldId="260"/>
            <ac:picMk id="6" creationId="{7CB0AEB2-2368-BF36-B4DC-4BFEEF0310A7}"/>
          </ac:picMkLst>
        </pc:picChg>
        <pc:picChg chg="del">
          <ac:chgData name="Maureen Peschla-Pilgram" userId="05f9e4c9-319c-4d68-8ed7-6b236f3ecaf4" providerId="ADAL" clId="{D4B9F4CD-589E-4117-B702-E26FEF681FEF}" dt="2024-01-23T07:39:12.975" v="198" actId="478"/>
          <ac:picMkLst>
            <pc:docMk/>
            <pc:sldMk cId="1191401558" sldId="260"/>
            <ac:picMk id="7" creationId="{FB0784F8-6EDB-252D-E16E-32DE5D2549FE}"/>
          </ac:picMkLst>
        </pc:picChg>
        <pc:picChg chg="add mod">
          <ac:chgData name="Maureen Peschla-Pilgram" userId="05f9e4c9-319c-4d68-8ed7-6b236f3ecaf4" providerId="ADAL" clId="{D4B9F4CD-589E-4117-B702-E26FEF681FEF}" dt="2024-01-23T07:40:47.398" v="211" actId="1076"/>
          <ac:picMkLst>
            <pc:docMk/>
            <pc:sldMk cId="1191401558" sldId="260"/>
            <ac:picMk id="8" creationId="{B588032C-CDB0-881D-C01D-2EF851C434AF}"/>
          </ac:picMkLst>
        </pc:picChg>
      </pc:sldChg>
      <pc:sldChg chg="addSp delSp modSp del mod">
        <pc:chgData name="Maureen Peschla-Pilgram" userId="05f9e4c9-319c-4d68-8ed7-6b236f3ecaf4" providerId="ADAL" clId="{D4B9F4CD-589E-4117-B702-E26FEF681FEF}" dt="2024-01-23T07:54:55.661" v="329" actId="2696"/>
        <pc:sldMkLst>
          <pc:docMk/>
          <pc:sldMk cId="2314902581" sldId="262"/>
        </pc:sldMkLst>
        <pc:spChg chg="del mod">
          <ac:chgData name="Maureen Peschla-Pilgram" userId="05f9e4c9-319c-4d68-8ed7-6b236f3ecaf4" providerId="ADAL" clId="{D4B9F4CD-589E-4117-B702-E26FEF681FEF}" dt="2024-01-23T07:50:47.290" v="277" actId="478"/>
          <ac:spMkLst>
            <pc:docMk/>
            <pc:sldMk cId="2314902581" sldId="262"/>
            <ac:spMk id="2" creationId="{08C2BEF7-9E0F-BC3F-2D3F-C5274C865513}"/>
          </ac:spMkLst>
        </pc:spChg>
        <pc:spChg chg="del mod">
          <ac:chgData name="Maureen Peschla-Pilgram" userId="05f9e4c9-319c-4d68-8ed7-6b236f3ecaf4" providerId="ADAL" clId="{D4B9F4CD-589E-4117-B702-E26FEF681FEF}" dt="2024-01-23T07:50:20.976" v="271" actId="478"/>
          <ac:spMkLst>
            <pc:docMk/>
            <pc:sldMk cId="2314902581" sldId="262"/>
            <ac:spMk id="3" creationId="{E364F6E1-D581-27C5-B9A9-BB1F5709C262}"/>
          </ac:spMkLst>
        </pc:spChg>
        <pc:spChg chg="add del">
          <ac:chgData name="Maureen Peschla-Pilgram" userId="05f9e4c9-319c-4d68-8ed7-6b236f3ecaf4" providerId="ADAL" clId="{D4B9F4CD-589E-4117-B702-E26FEF681FEF}" dt="2024-01-23T07:51:52.630" v="282" actId="26606"/>
          <ac:spMkLst>
            <pc:docMk/>
            <pc:sldMk cId="2314902581" sldId="262"/>
            <ac:spMk id="9" creationId="{317ADF9C-7729-43E0-B44E-3392C2BD0ADE}"/>
          </ac:spMkLst>
        </pc:spChg>
        <pc:spChg chg="add del">
          <ac:chgData name="Maureen Peschla-Pilgram" userId="05f9e4c9-319c-4d68-8ed7-6b236f3ecaf4" providerId="ADAL" clId="{D4B9F4CD-589E-4117-B702-E26FEF681FEF}" dt="2024-01-23T07:51:52.630" v="282" actId="26606"/>
          <ac:spMkLst>
            <pc:docMk/>
            <pc:sldMk cId="2314902581" sldId="262"/>
            <ac:spMk id="11" creationId="{C264CE6C-E4DD-47B0-947A-FE4B1135B4D6}"/>
          </ac:spMkLst>
        </pc:spChg>
        <pc:spChg chg="add del mod">
          <ac:chgData name="Maureen Peschla-Pilgram" userId="05f9e4c9-319c-4d68-8ed7-6b236f3ecaf4" providerId="ADAL" clId="{D4B9F4CD-589E-4117-B702-E26FEF681FEF}" dt="2024-01-23T07:50:44.171" v="275" actId="478"/>
          <ac:spMkLst>
            <pc:docMk/>
            <pc:sldMk cId="2314902581" sldId="262"/>
            <ac:spMk id="14" creationId="{380EA7B2-30F2-59D7-DA58-1E1B8AF1A402}"/>
          </ac:spMkLst>
        </pc:spChg>
        <pc:spChg chg="add mod ord">
          <ac:chgData name="Maureen Peschla-Pilgram" userId="05f9e4c9-319c-4d68-8ed7-6b236f3ecaf4" providerId="ADAL" clId="{D4B9F4CD-589E-4117-B702-E26FEF681FEF}" dt="2024-01-23T07:51:52.630" v="282" actId="26606"/>
          <ac:spMkLst>
            <pc:docMk/>
            <pc:sldMk cId="2314902581" sldId="262"/>
            <ac:spMk id="16" creationId="{BF24265B-4E90-5DE5-2B90-32A4E1CC2135}"/>
          </ac:spMkLst>
        </pc:spChg>
        <pc:spChg chg="add del">
          <ac:chgData name="Maureen Peschla-Pilgram" userId="05f9e4c9-319c-4d68-8ed7-6b236f3ecaf4" providerId="ADAL" clId="{D4B9F4CD-589E-4117-B702-E26FEF681FEF}" dt="2024-01-23T07:51:52.626" v="281" actId="26606"/>
          <ac:spMkLst>
            <pc:docMk/>
            <pc:sldMk cId="2314902581" sldId="262"/>
            <ac:spMk id="22" creationId="{50666DC1-CD27-4874-9484-9D06C59FE4D0}"/>
          </ac:spMkLst>
        </pc:spChg>
        <pc:spChg chg="add del">
          <ac:chgData name="Maureen Peschla-Pilgram" userId="05f9e4c9-319c-4d68-8ed7-6b236f3ecaf4" providerId="ADAL" clId="{D4B9F4CD-589E-4117-B702-E26FEF681FEF}" dt="2024-01-23T07:51:52.626" v="281" actId="26606"/>
          <ac:spMkLst>
            <pc:docMk/>
            <pc:sldMk cId="2314902581" sldId="262"/>
            <ac:spMk id="24" creationId="{63A90EC9-618C-48B5-9BDE-A4A82571F876}"/>
          </ac:spMkLst>
        </pc:spChg>
        <pc:spChg chg="add del">
          <ac:chgData name="Maureen Peschla-Pilgram" userId="05f9e4c9-319c-4d68-8ed7-6b236f3ecaf4" providerId="ADAL" clId="{D4B9F4CD-589E-4117-B702-E26FEF681FEF}" dt="2024-01-23T07:51:52.626" v="281" actId="26606"/>
          <ac:spMkLst>
            <pc:docMk/>
            <pc:sldMk cId="2314902581" sldId="262"/>
            <ac:spMk id="26" creationId="{72EF3F9A-9717-4ACB-A30D-96694842C4F7}"/>
          </ac:spMkLst>
        </pc:spChg>
        <pc:spChg chg="add">
          <ac:chgData name="Maureen Peschla-Pilgram" userId="05f9e4c9-319c-4d68-8ed7-6b236f3ecaf4" providerId="ADAL" clId="{D4B9F4CD-589E-4117-B702-E26FEF681FEF}" dt="2024-01-23T07:51:52.630" v="282" actId="26606"/>
          <ac:spMkLst>
            <pc:docMk/>
            <pc:sldMk cId="2314902581" sldId="262"/>
            <ac:spMk id="32" creationId="{50666DC1-CD27-4874-9484-9D06C59FE4D0}"/>
          </ac:spMkLst>
        </pc:spChg>
        <pc:spChg chg="add">
          <ac:chgData name="Maureen Peschla-Pilgram" userId="05f9e4c9-319c-4d68-8ed7-6b236f3ecaf4" providerId="ADAL" clId="{D4B9F4CD-589E-4117-B702-E26FEF681FEF}" dt="2024-01-23T07:51:52.630" v="282" actId="26606"/>
          <ac:spMkLst>
            <pc:docMk/>
            <pc:sldMk cId="2314902581" sldId="262"/>
            <ac:spMk id="33" creationId="{5131DEDA-5C21-43C6-992E-D67346B8A047}"/>
          </ac:spMkLst>
        </pc:spChg>
        <pc:spChg chg="add">
          <ac:chgData name="Maureen Peschla-Pilgram" userId="05f9e4c9-319c-4d68-8ed7-6b236f3ecaf4" providerId="ADAL" clId="{D4B9F4CD-589E-4117-B702-E26FEF681FEF}" dt="2024-01-23T07:51:52.630" v="282" actId="26606"/>
          <ac:spMkLst>
            <pc:docMk/>
            <pc:sldMk cId="2314902581" sldId="262"/>
            <ac:spMk id="36" creationId="{72EF3F9A-9717-4ACB-A30D-96694842C4F7}"/>
          </ac:spMkLst>
        </pc:spChg>
        <pc:grpChg chg="add del">
          <ac:chgData name="Maureen Peschla-Pilgram" userId="05f9e4c9-319c-4d68-8ed7-6b236f3ecaf4" providerId="ADAL" clId="{D4B9F4CD-589E-4117-B702-E26FEF681FEF}" dt="2024-01-23T07:51:52.626" v="281" actId="26606"/>
          <ac:grpSpMkLst>
            <pc:docMk/>
            <pc:sldMk cId="2314902581" sldId="262"/>
            <ac:grpSpMk id="28" creationId="{4AD73A5A-BF51-4110-8D55-D51E4FA82BD1}"/>
          </ac:grpSpMkLst>
        </pc:grpChg>
        <pc:grpChg chg="add">
          <ac:chgData name="Maureen Peschla-Pilgram" userId="05f9e4c9-319c-4d68-8ed7-6b236f3ecaf4" providerId="ADAL" clId="{D4B9F4CD-589E-4117-B702-E26FEF681FEF}" dt="2024-01-23T07:51:52.630" v="282" actId="26606"/>
          <ac:grpSpMkLst>
            <pc:docMk/>
            <pc:sldMk cId="2314902581" sldId="262"/>
            <ac:grpSpMk id="34" creationId="{8CBF9F09-8139-4582-BA93-28FD4C501D96}"/>
          </ac:grpSpMkLst>
        </pc:grpChg>
        <pc:picChg chg="del">
          <ac:chgData name="Maureen Peschla-Pilgram" userId="05f9e4c9-319c-4d68-8ed7-6b236f3ecaf4" providerId="ADAL" clId="{D4B9F4CD-589E-4117-B702-E26FEF681FEF}" dt="2024-01-23T07:32:23.044" v="131" actId="478"/>
          <ac:picMkLst>
            <pc:docMk/>
            <pc:sldMk cId="2314902581" sldId="262"/>
            <ac:picMk id="4" creationId="{215A3B66-9065-D4C0-6CEF-875CAFABCE5A}"/>
          </ac:picMkLst>
        </pc:picChg>
        <pc:picChg chg="del mod">
          <ac:chgData name="Maureen Peschla-Pilgram" userId="05f9e4c9-319c-4d68-8ed7-6b236f3ecaf4" providerId="ADAL" clId="{D4B9F4CD-589E-4117-B702-E26FEF681FEF}" dt="2024-01-23T07:50:18.003" v="270" actId="478"/>
          <ac:picMkLst>
            <pc:docMk/>
            <pc:sldMk cId="2314902581" sldId="262"/>
            <ac:picMk id="5" creationId="{612D75B2-419B-170C-6F8C-7BAF9D741962}"/>
          </ac:picMkLst>
        </pc:picChg>
        <pc:picChg chg="add del mod">
          <ac:chgData name="Maureen Peschla-Pilgram" userId="05f9e4c9-319c-4d68-8ed7-6b236f3ecaf4" providerId="ADAL" clId="{D4B9F4CD-589E-4117-B702-E26FEF681FEF}" dt="2024-01-23T07:33:12.588" v="140" actId="478"/>
          <ac:picMkLst>
            <pc:docMk/>
            <pc:sldMk cId="2314902581" sldId="262"/>
            <ac:picMk id="6" creationId="{F417120C-9FBC-6761-1694-0B7A57457CA5}"/>
          </ac:picMkLst>
        </pc:picChg>
        <pc:picChg chg="add mod ord">
          <ac:chgData name="Maureen Peschla-Pilgram" userId="05f9e4c9-319c-4d68-8ed7-6b236f3ecaf4" providerId="ADAL" clId="{D4B9F4CD-589E-4117-B702-E26FEF681FEF}" dt="2024-01-23T07:52:01.916" v="287" actId="27614"/>
          <ac:picMkLst>
            <pc:docMk/>
            <pc:sldMk cId="2314902581" sldId="262"/>
            <ac:picMk id="7" creationId="{E5F025E1-CF41-516A-4C58-15CA4BEC600E}"/>
          </ac:picMkLst>
        </pc:picChg>
        <pc:picChg chg="add mod ord">
          <ac:chgData name="Maureen Peschla-Pilgram" userId="05f9e4c9-319c-4d68-8ed7-6b236f3ecaf4" providerId="ADAL" clId="{D4B9F4CD-589E-4117-B702-E26FEF681FEF}" dt="2024-01-23T07:52:01.632" v="283" actId="27614"/>
          <ac:picMkLst>
            <pc:docMk/>
            <pc:sldMk cId="2314902581" sldId="262"/>
            <ac:picMk id="8" creationId="{5D7D25BB-E199-0111-82FA-AF1ABD3DDFD1}"/>
          </ac:picMkLst>
        </pc:picChg>
        <pc:picChg chg="add mod ord">
          <ac:chgData name="Maureen Peschla-Pilgram" userId="05f9e4c9-319c-4d68-8ed7-6b236f3ecaf4" providerId="ADAL" clId="{D4B9F4CD-589E-4117-B702-E26FEF681FEF}" dt="2024-01-23T07:52:01.806" v="286" actId="27614"/>
          <ac:picMkLst>
            <pc:docMk/>
            <pc:sldMk cId="2314902581" sldId="262"/>
            <ac:picMk id="10" creationId="{17DA1ACD-680B-1E90-D629-4E559D48BCAB}"/>
          </ac:picMkLst>
        </pc:picChg>
        <pc:picChg chg="add mod">
          <ac:chgData name="Maureen Peschla-Pilgram" userId="05f9e4c9-319c-4d68-8ed7-6b236f3ecaf4" providerId="ADAL" clId="{D4B9F4CD-589E-4117-B702-E26FEF681FEF}" dt="2024-01-23T07:52:01.805" v="284" actId="27614"/>
          <ac:picMkLst>
            <pc:docMk/>
            <pc:sldMk cId="2314902581" sldId="262"/>
            <ac:picMk id="12" creationId="{FF39A214-B671-9B7A-8FFA-E46544DA5B99}"/>
          </ac:picMkLst>
        </pc:picChg>
        <pc:picChg chg="add mod">
          <ac:chgData name="Maureen Peschla-Pilgram" userId="05f9e4c9-319c-4d68-8ed7-6b236f3ecaf4" providerId="ADAL" clId="{D4B9F4CD-589E-4117-B702-E26FEF681FEF}" dt="2024-01-23T07:52:11.305" v="289" actId="1076"/>
          <ac:picMkLst>
            <pc:docMk/>
            <pc:sldMk cId="2314902581" sldId="262"/>
            <ac:picMk id="17" creationId="{313DD2CF-12CC-7DB9-502F-161277537698}"/>
          </ac:picMkLst>
        </pc:picChg>
      </pc:sldChg>
      <pc:sldChg chg="addSp delSp modSp mod modAnim">
        <pc:chgData name="Maureen Peschla-Pilgram" userId="05f9e4c9-319c-4d68-8ed7-6b236f3ecaf4" providerId="ADAL" clId="{D4B9F4CD-589E-4117-B702-E26FEF681FEF}" dt="2024-01-23T08:10:45.332" v="497"/>
        <pc:sldMkLst>
          <pc:docMk/>
          <pc:sldMk cId="4148203992" sldId="263"/>
        </pc:sldMkLst>
        <pc:spChg chg="mod">
          <ac:chgData name="Maureen Peschla-Pilgram" userId="05f9e4c9-319c-4d68-8ed7-6b236f3ecaf4" providerId="ADAL" clId="{D4B9F4CD-589E-4117-B702-E26FEF681FEF}" dt="2024-01-23T07:47:24.469" v="238" actId="20577"/>
          <ac:spMkLst>
            <pc:docMk/>
            <pc:sldMk cId="4148203992" sldId="263"/>
            <ac:spMk id="2" creationId="{0EB41300-FB7D-D98E-C4E8-B537D2FA8068}"/>
          </ac:spMkLst>
        </pc:spChg>
        <pc:spChg chg="mod">
          <ac:chgData name="Maureen Peschla-Pilgram" userId="05f9e4c9-319c-4d68-8ed7-6b236f3ecaf4" providerId="ADAL" clId="{D4B9F4CD-589E-4117-B702-E26FEF681FEF}" dt="2024-01-23T08:10:38.112" v="496" actId="27636"/>
          <ac:spMkLst>
            <pc:docMk/>
            <pc:sldMk cId="4148203992" sldId="263"/>
            <ac:spMk id="3" creationId="{C2A1AA2C-AD47-3217-038F-56AFF65B90D2}"/>
          </ac:spMkLst>
        </pc:spChg>
        <pc:spChg chg="add mod">
          <ac:chgData name="Maureen Peschla-Pilgram" userId="05f9e4c9-319c-4d68-8ed7-6b236f3ecaf4" providerId="ADAL" clId="{D4B9F4CD-589E-4117-B702-E26FEF681FEF}" dt="2024-01-23T08:10:24.964" v="490" actId="1076"/>
          <ac:spMkLst>
            <pc:docMk/>
            <pc:sldMk cId="4148203992" sldId="263"/>
            <ac:spMk id="13" creationId="{34EF0CDC-6DEF-5E7C-BD96-C481CE859A5D}"/>
          </ac:spMkLst>
        </pc:spChg>
        <pc:picChg chg="del">
          <ac:chgData name="Maureen Peschla-Pilgram" userId="05f9e4c9-319c-4d68-8ed7-6b236f3ecaf4" providerId="ADAL" clId="{D4B9F4CD-589E-4117-B702-E26FEF681FEF}" dt="2024-01-23T07:31:14.161" v="119" actId="478"/>
          <ac:picMkLst>
            <pc:docMk/>
            <pc:sldMk cId="4148203992" sldId="263"/>
            <ac:picMk id="4" creationId="{6EA21044-FDD4-A839-C624-B76127FFFD9C}"/>
          </ac:picMkLst>
        </pc:picChg>
        <pc:picChg chg="add mod">
          <ac:chgData name="Maureen Peschla-Pilgram" userId="05f9e4c9-319c-4d68-8ed7-6b236f3ecaf4" providerId="ADAL" clId="{D4B9F4CD-589E-4117-B702-E26FEF681FEF}" dt="2024-01-23T07:31:24.636" v="121" actId="1076"/>
          <ac:picMkLst>
            <pc:docMk/>
            <pc:sldMk cId="4148203992" sldId="263"/>
            <ac:picMk id="6" creationId="{8FBB6110-12B6-08A3-EA95-871FCC4EB934}"/>
          </ac:picMkLst>
        </pc:picChg>
        <pc:picChg chg="add mod">
          <ac:chgData name="Maureen Peschla-Pilgram" userId="05f9e4c9-319c-4d68-8ed7-6b236f3ecaf4" providerId="ADAL" clId="{D4B9F4CD-589E-4117-B702-E26FEF681FEF}" dt="2024-01-23T07:31:56.664" v="126" actId="1076"/>
          <ac:picMkLst>
            <pc:docMk/>
            <pc:sldMk cId="4148203992" sldId="263"/>
            <ac:picMk id="7" creationId="{BB3428F6-02B7-6519-FAFD-6C10543E8509}"/>
          </ac:picMkLst>
        </pc:picChg>
        <pc:picChg chg="add mod">
          <ac:chgData name="Maureen Peschla-Pilgram" userId="05f9e4c9-319c-4d68-8ed7-6b236f3ecaf4" providerId="ADAL" clId="{D4B9F4CD-589E-4117-B702-E26FEF681FEF}" dt="2024-01-23T07:32:07.519" v="128" actId="1076"/>
          <ac:picMkLst>
            <pc:docMk/>
            <pc:sldMk cId="4148203992" sldId="263"/>
            <ac:picMk id="8" creationId="{5BE29896-ED47-98BC-2A17-BA250F350EF2}"/>
          </ac:picMkLst>
        </pc:picChg>
        <pc:picChg chg="add mod">
          <ac:chgData name="Maureen Peschla-Pilgram" userId="05f9e4c9-319c-4d68-8ed7-6b236f3ecaf4" providerId="ADAL" clId="{D4B9F4CD-589E-4117-B702-E26FEF681FEF}" dt="2024-01-23T07:32:17.484" v="130" actId="1076"/>
          <ac:picMkLst>
            <pc:docMk/>
            <pc:sldMk cId="4148203992" sldId="263"/>
            <ac:picMk id="10" creationId="{72AA1FC0-6854-967B-2BBC-D1D273A441C4}"/>
          </ac:picMkLst>
        </pc:picChg>
      </pc:sldChg>
      <pc:sldChg chg="addSp delSp modSp mod">
        <pc:chgData name="Maureen Peschla-Pilgram" userId="05f9e4c9-319c-4d68-8ed7-6b236f3ecaf4" providerId="ADAL" clId="{D4B9F4CD-589E-4117-B702-E26FEF681FEF}" dt="2024-01-23T08:09:29.954" v="481" actId="1076"/>
        <pc:sldMkLst>
          <pc:docMk/>
          <pc:sldMk cId="2152629746" sldId="264"/>
        </pc:sldMkLst>
        <pc:spChg chg="mod">
          <ac:chgData name="Maureen Peschla-Pilgram" userId="05f9e4c9-319c-4d68-8ed7-6b236f3ecaf4" providerId="ADAL" clId="{D4B9F4CD-589E-4117-B702-E26FEF681FEF}" dt="2024-01-23T08:09:29.954" v="481" actId="1076"/>
          <ac:spMkLst>
            <pc:docMk/>
            <pc:sldMk cId="2152629746" sldId="264"/>
            <ac:spMk id="2" creationId="{B6F109F4-D9C3-A623-2AC7-63FE728FDAE5}"/>
          </ac:spMkLst>
        </pc:spChg>
        <pc:graphicFrameChg chg="mod">
          <ac:chgData name="Maureen Peschla-Pilgram" userId="05f9e4c9-319c-4d68-8ed7-6b236f3ecaf4" providerId="ADAL" clId="{D4B9F4CD-589E-4117-B702-E26FEF681FEF}" dt="2024-01-23T07:46:49.505" v="237"/>
          <ac:graphicFrameMkLst>
            <pc:docMk/>
            <pc:sldMk cId="2152629746" sldId="264"/>
            <ac:graphicFrameMk id="5" creationId="{4C3E7B60-2B4D-FC96-C8C0-73FCA18DBCB7}"/>
          </ac:graphicFrameMkLst>
        </pc:graphicFrameChg>
        <pc:picChg chg="add mod">
          <ac:chgData name="Maureen Peschla-Pilgram" userId="05f9e4c9-319c-4d68-8ed7-6b236f3ecaf4" providerId="ADAL" clId="{D4B9F4CD-589E-4117-B702-E26FEF681FEF}" dt="2024-01-23T07:27:29.321" v="24" actId="1076"/>
          <ac:picMkLst>
            <pc:docMk/>
            <pc:sldMk cId="2152629746" sldId="264"/>
            <ac:picMk id="3" creationId="{555C4B80-5A5A-3307-E61C-22E8CED748FF}"/>
          </ac:picMkLst>
        </pc:picChg>
        <pc:picChg chg="del">
          <ac:chgData name="Maureen Peschla-Pilgram" userId="05f9e4c9-319c-4d68-8ed7-6b236f3ecaf4" providerId="ADAL" clId="{D4B9F4CD-589E-4117-B702-E26FEF681FEF}" dt="2024-01-23T07:27:18.111" v="22" actId="478"/>
          <ac:picMkLst>
            <pc:docMk/>
            <pc:sldMk cId="2152629746" sldId="264"/>
            <ac:picMk id="4" creationId="{BBA4352F-DDE1-5C40-7D2F-D3C3F3D7DFB4}"/>
          </ac:picMkLst>
        </pc:picChg>
        <pc:picChg chg="add mod">
          <ac:chgData name="Maureen Peschla-Pilgram" userId="05f9e4c9-319c-4d68-8ed7-6b236f3ecaf4" providerId="ADAL" clId="{D4B9F4CD-589E-4117-B702-E26FEF681FEF}" dt="2024-01-23T07:27:38.799" v="26" actId="1076"/>
          <ac:picMkLst>
            <pc:docMk/>
            <pc:sldMk cId="2152629746" sldId="264"/>
            <ac:picMk id="6" creationId="{A3BD626C-F2A4-E958-BDDA-22D06B51E2B6}"/>
          </ac:picMkLst>
        </pc:picChg>
        <pc:picChg chg="add mod">
          <ac:chgData name="Maureen Peschla-Pilgram" userId="05f9e4c9-319c-4d68-8ed7-6b236f3ecaf4" providerId="ADAL" clId="{D4B9F4CD-589E-4117-B702-E26FEF681FEF}" dt="2024-01-23T07:27:52.096" v="29" actId="1076"/>
          <ac:picMkLst>
            <pc:docMk/>
            <pc:sldMk cId="2152629746" sldId="264"/>
            <ac:picMk id="7" creationId="{78EA4085-9625-BF31-3285-62701D9BDADF}"/>
          </ac:picMkLst>
        </pc:picChg>
        <pc:picChg chg="add mod">
          <ac:chgData name="Maureen Peschla-Pilgram" userId="05f9e4c9-319c-4d68-8ed7-6b236f3ecaf4" providerId="ADAL" clId="{D4B9F4CD-589E-4117-B702-E26FEF681FEF}" dt="2024-01-23T07:31:42.826" v="124" actId="1076"/>
          <ac:picMkLst>
            <pc:docMk/>
            <pc:sldMk cId="2152629746" sldId="264"/>
            <ac:picMk id="8" creationId="{DFA97FDB-F35C-3391-B2E4-920AC68357DA}"/>
          </ac:picMkLst>
        </pc:picChg>
      </pc:sldChg>
      <pc:sldChg chg="addSp delSp modSp del mod">
        <pc:chgData name="Maureen Peschla-Pilgram" userId="05f9e4c9-319c-4d68-8ed7-6b236f3ecaf4" providerId="ADAL" clId="{D4B9F4CD-589E-4117-B702-E26FEF681FEF}" dt="2024-01-23T07:55:52.967" v="337" actId="2696"/>
        <pc:sldMkLst>
          <pc:docMk/>
          <pc:sldMk cId="2398828882" sldId="265"/>
        </pc:sldMkLst>
        <pc:spChg chg="mod">
          <ac:chgData name="Maureen Peschla-Pilgram" userId="05f9e4c9-319c-4d68-8ed7-6b236f3ecaf4" providerId="ADAL" clId="{D4B9F4CD-589E-4117-B702-E26FEF681FEF}" dt="2024-01-23T07:48:12.727" v="241" actId="20577"/>
          <ac:spMkLst>
            <pc:docMk/>
            <pc:sldMk cId="2398828882" sldId="265"/>
            <ac:spMk id="2" creationId="{08C2BEF7-9E0F-BC3F-2D3F-C5274C865513}"/>
          </ac:spMkLst>
        </pc:spChg>
        <pc:spChg chg="mod">
          <ac:chgData name="Maureen Peschla-Pilgram" userId="05f9e4c9-319c-4d68-8ed7-6b236f3ecaf4" providerId="ADAL" clId="{D4B9F4CD-589E-4117-B702-E26FEF681FEF}" dt="2024-01-23T07:34:55.020" v="160" actId="255"/>
          <ac:spMkLst>
            <pc:docMk/>
            <pc:sldMk cId="2398828882" sldId="265"/>
            <ac:spMk id="3" creationId="{E364F6E1-D581-27C5-B9A9-BB1F5709C262}"/>
          </ac:spMkLst>
        </pc:spChg>
        <pc:picChg chg="del">
          <ac:chgData name="Maureen Peschla-Pilgram" userId="05f9e4c9-319c-4d68-8ed7-6b236f3ecaf4" providerId="ADAL" clId="{D4B9F4CD-589E-4117-B702-E26FEF681FEF}" dt="2024-01-23T07:33:46.540" v="145" actId="478"/>
          <ac:picMkLst>
            <pc:docMk/>
            <pc:sldMk cId="2398828882" sldId="265"/>
            <ac:picMk id="4" creationId="{B040E63F-6751-8E76-5503-5B35C2D7C0F6}"/>
          </ac:picMkLst>
        </pc:picChg>
        <pc:picChg chg="add mod">
          <ac:chgData name="Maureen Peschla-Pilgram" userId="05f9e4c9-319c-4d68-8ed7-6b236f3ecaf4" providerId="ADAL" clId="{D4B9F4CD-589E-4117-B702-E26FEF681FEF}" dt="2024-01-23T07:33:58.465" v="147" actId="1076"/>
          <ac:picMkLst>
            <pc:docMk/>
            <pc:sldMk cId="2398828882" sldId="265"/>
            <ac:picMk id="6" creationId="{7C75DFEB-E4F0-5D66-DEDF-B742226C86B3}"/>
          </ac:picMkLst>
        </pc:picChg>
        <pc:picChg chg="add mod">
          <ac:chgData name="Maureen Peschla-Pilgram" userId="05f9e4c9-319c-4d68-8ed7-6b236f3ecaf4" providerId="ADAL" clId="{D4B9F4CD-589E-4117-B702-E26FEF681FEF}" dt="2024-01-23T07:34:09.039" v="149" actId="1076"/>
          <ac:picMkLst>
            <pc:docMk/>
            <pc:sldMk cId="2398828882" sldId="265"/>
            <ac:picMk id="7" creationId="{E0A2393A-6848-CB21-FA4B-BC85500E0AE1}"/>
          </ac:picMkLst>
        </pc:picChg>
        <pc:picChg chg="add mod">
          <ac:chgData name="Maureen Peschla-Pilgram" userId="05f9e4c9-319c-4d68-8ed7-6b236f3ecaf4" providerId="ADAL" clId="{D4B9F4CD-589E-4117-B702-E26FEF681FEF}" dt="2024-01-23T07:34:17.150" v="151" actId="1076"/>
          <ac:picMkLst>
            <pc:docMk/>
            <pc:sldMk cId="2398828882" sldId="265"/>
            <ac:picMk id="8" creationId="{8A1E3FA5-50F8-273D-3A65-CAC3DA3EEE4A}"/>
          </ac:picMkLst>
        </pc:picChg>
        <pc:picChg chg="add mod">
          <ac:chgData name="Maureen Peschla-Pilgram" userId="05f9e4c9-319c-4d68-8ed7-6b236f3ecaf4" providerId="ADAL" clId="{D4B9F4CD-589E-4117-B702-E26FEF681FEF}" dt="2024-01-23T07:34:34.631" v="155" actId="1076"/>
          <ac:picMkLst>
            <pc:docMk/>
            <pc:sldMk cId="2398828882" sldId="265"/>
            <ac:picMk id="10" creationId="{6438E054-A6A7-DFE4-E6CD-B59423E8545E}"/>
          </ac:picMkLst>
        </pc:picChg>
      </pc:sldChg>
      <pc:sldChg chg="addSp delSp modSp mod">
        <pc:chgData name="Maureen Peschla-Pilgram" userId="05f9e4c9-319c-4d68-8ed7-6b236f3ecaf4" providerId="ADAL" clId="{D4B9F4CD-589E-4117-B702-E26FEF681FEF}" dt="2024-01-23T07:41:17.779" v="216" actId="478"/>
        <pc:sldMkLst>
          <pc:docMk/>
          <pc:sldMk cId="450605405" sldId="266"/>
        </pc:sldMkLst>
        <pc:spChg chg="mod">
          <ac:chgData name="Maureen Peschla-Pilgram" userId="05f9e4c9-319c-4d68-8ed7-6b236f3ecaf4" providerId="ADAL" clId="{D4B9F4CD-589E-4117-B702-E26FEF681FEF}" dt="2024-01-23T07:37:57.070" v="190" actId="1076"/>
          <ac:spMkLst>
            <pc:docMk/>
            <pc:sldMk cId="450605405" sldId="266"/>
            <ac:spMk id="2" creationId="{148DAB1F-C82C-72B6-50AB-396901682B33}"/>
          </ac:spMkLst>
        </pc:spChg>
        <pc:spChg chg="mod">
          <ac:chgData name="Maureen Peschla-Pilgram" userId="05f9e4c9-319c-4d68-8ed7-6b236f3ecaf4" providerId="ADAL" clId="{D4B9F4CD-589E-4117-B702-E26FEF681FEF}" dt="2024-01-23T07:38:10.264" v="192" actId="1076"/>
          <ac:spMkLst>
            <pc:docMk/>
            <pc:sldMk cId="450605405" sldId="266"/>
            <ac:spMk id="3" creationId="{6ED6289F-8DC2-FEF4-83F4-91967017A7BB}"/>
          </ac:spMkLst>
        </pc:spChg>
        <pc:picChg chg="del">
          <ac:chgData name="Maureen Peschla-Pilgram" userId="05f9e4c9-319c-4d68-8ed7-6b236f3ecaf4" providerId="ADAL" clId="{D4B9F4CD-589E-4117-B702-E26FEF681FEF}" dt="2024-01-23T07:36:58.979" v="181" actId="478"/>
          <ac:picMkLst>
            <pc:docMk/>
            <pc:sldMk cId="450605405" sldId="266"/>
            <ac:picMk id="4" creationId="{DCB4BBAA-8F2D-5C6B-B482-2620575D1DC0}"/>
          </ac:picMkLst>
        </pc:picChg>
        <pc:picChg chg="add mod">
          <ac:chgData name="Maureen Peschla-Pilgram" userId="05f9e4c9-319c-4d68-8ed7-6b236f3ecaf4" providerId="ADAL" clId="{D4B9F4CD-589E-4117-B702-E26FEF681FEF}" dt="2024-01-23T07:37:11.080" v="183" actId="1076"/>
          <ac:picMkLst>
            <pc:docMk/>
            <pc:sldMk cId="450605405" sldId="266"/>
            <ac:picMk id="6" creationId="{1B342781-77C1-EC68-D7CC-EA7E9B247154}"/>
          </ac:picMkLst>
        </pc:picChg>
        <pc:picChg chg="add mod">
          <ac:chgData name="Maureen Peschla-Pilgram" userId="05f9e4c9-319c-4d68-8ed7-6b236f3ecaf4" providerId="ADAL" clId="{D4B9F4CD-589E-4117-B702-E26FEF681FEF}" dt="2024-01-23T07:37:26.332" v="185" actId="1076"/>
          <ac:picMkLst>
            <pc:docMk/>
            <pc:sldMk cId="450605405" sldId="266"/>
            <ac:picMk id="7" creationId="{E08FC226-B114-4794-3D0E-56BBE112B829}"/>
          </ac:picMkLst>
        </pc:picChg>
        <pc:picChg chg="add mod">
          <ac:chgData name="Maureen Peschla-Pilgram" userId="05f9e4c9-319c-4d68-8ed7-6b236f3ecaf4" providerId="ADAL" clId="{D4B9F4CD-589E-4117-B702-E26FEF681FEF}" dt="2024-01-23T07:38:17.336" v="194" actId="1076"/>
          <ac:picMkLst>
            <pc:docMk/>
            <pc:sldMk cId="450605405" sldId="266"/>
            <ac:picMk id="8" creationId="{A9614C9F-13F6-960F-2C36-F5241E1AE977}"/>
          </ac:picMkLst>
        </pc:picChg>
        <pc:picChg chg="add mod">
          <ac:chgData name="Maureen Peschla-Pilgram" userId="05f9e4c9-319c-4d68-8ed7-6b236f3ecaf4" providerId="ADAL" clId="{D4B9F4CD-589E-4117-B702-E26FEF681FEF}" dt="2024-01-23T07:38:29.523" v="196" actId="1076"/>
          <ac:picMkLst>
            <pc:docMk/>
            <pc:sldMk cId="450605405" sldId="266"/>
            <ac:picMk id="9" creationId="{3BFB3DA3-1629-D36C-97CC-F9F0FECF43C7}"/>
          </ac:picMkLst>
        </pc:picChg>
        <pc:picChg chg="add del">
          <ac:chgData name="Maureen Peschla-Pilgram" userId="05f9e4c9-319c-4d68-8ed7-6b236f3ecaf4" providerId="ADAL" clId="{D4B9F4CD-589E-4117-B702-E26FEF681FEF}" dt="2024-01-23T07:41:17.779" v="216" actId="478"/>
          <ac:picMkLst>
            <pc:docMk/>
            <pc:sldMk cId="450605405" sldId="266"/>
            <ac:picMk id="10" creationId="{6115F2D5-AE53-8CE3-A70B-CF7B29A3F1A5}"/>
          </ac:picMkLst>
        </pc:picChg>
      </pc:sldChg>
      <pc:sldChg chg="addSp delSp modSp del mod">
        <pc:chgData name="Maureen Peschla-Pilgram" userId="05f9e4c9-319c-4d68-8ed7-6b236f3ecaf4" providerId="ADAL" clId="{D4B9F4CD-589E-4117-B702-E26FEF681FEF}" dt="2024-01-23T07:55:55.297" v="338" actId="2696"/>
        <pc:sldMkLst>
          <pc:docMk/>
          <pc:sldMk cId="3584666211" sldId="267"/>
        </pc:sldMkLst>
        <pc:spChg chg="mod">
          <ac:chgData name="Maureen Peschla-Pilgram" userId="05f9e4c9-319c-4d68-8ed7-6b236f3ecaf4" providerId="ADAL" clId="{D4B9F4CD-589E-4117-B702-E26FEF681FEF}" dt="2024-01-23T07:48:15.961" v="244" actId="20577"/>
          <ac:spMkLst>
            <pc:docMk/>
            <pc:sldMk cId="3584666211" sldId="267"/>
            <ac:spMk id="2" creationId="{08C2BEF7-9E0F-BC3F-2D3F-C5274C865513}"/>
          </ac:spMkLst>
        </pc:spChg>
        <pc:spChg chg="mod">
          <ac:chgData name="Maureen Peschla-Pilgram" userId="05f9e4c9-319c-4d68-8ed7-6b236f3ecaf4" providerId="ADAL" clId="{D4B9F4CD-589E-4117-B702-E26FEF681FEF}" dt="2024-01-23T07:35:52.761" v="170" actId="255"/>
          <ac:spMkLst>
            <pc:docMk/>
            <pc:sldMk cId="3584666211" sldId="267"/>
            <ac:spMk id="4" creationId="{CF9DD7B1-F61A-1252-7126-7856357898C9}"/>
          </ac:spMkLst>
        </pc:spChg>
        <pc:picChg chg="del">
          <ac:chgData name="Maureen Peschla-Pilgram" userId="05f9e4c9-319c-4d68-8ed7-6b236f3ecaf4" providerId="ADAL" clId="{D4B9F4CD-589E-4117-B702-E26FEF681FEF}" dt="2024-01-23T07:35:04.992" v="161" actId="478"/>
          <ac:picMkLst>
            <pc:docMk/>
            <pc:sldMk cId="3584666211" sldId="267"/>
            <ac:picMk id="6" creationId="{EB52B21B-CAF6-5A7E-5FE9-AB140F8704EB}"/>
          </ac:picMkLst>
        </pc:picChg>
        <pc:picChg chg="add mod">
          <ac:chgData name="Maureen Peschla-Pilgram" userId="05f9e4c9-319c-4d68-8ed7-6b236f3ecaf4" providerId="ADAL" clId="{D4B9F4CD-589E-4117-B702-E26FEF681FEF}" dt="2024-01-23T07:35:16.487" v="163" actId="1076"/>
          <ac:picMkLst>
            <pc:docMk/>
            <pc:sldMk cId="3584666211" sldId="267"/>
            <ac:picMk id="7" creationId="{16AD45C9-F3A3-4040-9016-8B99B3037CAF}"/>
          </ac:picMkLst>
        </pc:picChg>
        <pc:picChg chg="add mod">
          <ac:chgData name="Maureen Peschla-Pilgram" userId="05f9e4c9-319c-4d68-8ed7-6b236f3ecaf4" providerId="ADAL" clId="{D4B9F4CD-589E-4117-B702-E26FEF681FEF}" dt="2024-01-23T07:35:26.224" v="165" actId="1076"/>
          <ac:picMkLst>
            <pc:docMk/>
            <pc:sldMk cId="3584666211" sldId="267"/>
            <ac:picMk id="8" creationId="{1A9CEF37-A158-CDC4-EA9B-E29954073EDF}"/>
          </ac:picMkLst>
        </pc:picChg>
        <pc:picChg chg="add mod">
          <ac:chgData name="Maureen Peschla-Pilgram" userId="05f9e4c9-319c-4d68-8ed7-6b236f3ecaf4" providerId="ADAL" clId="{D4B9F4CD-589E-4117-B702-E26FEF681FEF}" dt="2024-01-23T07:35:35.176" v="167" actId="1076"/>
          <ac:picMkLst>
            <pc:docMk/>
            <pc:sldMk cId="3584666211" sldId="267"/>
            <ac:picMk id="10" creationId="{182EFA4E-557B-09D0-A272-FADF4B4EF20B}"/>
          </ac:picMkLst>
        </pc:picChg>
        <pc:picChg chg="add mod">
          <ac:chgData name="Maureen Peschla-Pilgram" userId="05f9e4c9-319c-4d68-8ed7-6b236f3ecaf4" providerId="ADAL" clId="{D4B9F4CD-589E-4117-B702-E26FEF681FEF}" dt="2024-01-23T07:35:45.584" v="169" actId="1076"/>
          <ac:picMkLst>
            <pc:docMk/>
            <pc:sldMk cId="3584666211" sldId="267"/>
            <ac:picMk id="12" creationId="{E9967B64-62FF-1A0A-227C-50453401076A}"/>
          </ac:picMkLst>
        </pc:picChg>
      </pc:sldChg>
      <pc:sldChg chg="addSp delSp modSp mod">
        <pc:chgData name="Maureen Peschla-Pilgram" userId="05f9e4c9-319c-4d68-8ed7-6b236f3ecaf4" providerId="ADAL" clId="{D4B9F4CD-589E-4117-B702-E26FEF681FEF}" dt="2024-01-23T08:15:31.197" v="519" actId="12"/>
        <pc:sldMkLst>
          <pc:docMk/>
          <pc:sldMk cId="398028205" sldId="268"/>
        </pc:sldMkLst>
        <pc:spChg chg="mod">
          <ac:chgData name="Maureen Peschla-Pilgram" userId="05f9e4c9-319c-4d68-8ed7-6b236f3ecaf4" providerId="ADAL" clId="{D4B9F4CD-589E-4117-B702-E26FEF681FEF}" dt="2024-01-23T08:15:31.197" v="519" actId="12"/>
          <ac:spMkLst>
            <pc:docMk/>
            <pc:sldMk cId="398028205" sldId="268"/>
            <ac:spMk id="3" creationId="{559CE4EB-B232-30C3-8ECB-15518295CFF0}"/>
          </ac:spMkLst>
        </pc:spChg>
        <pc:picChg chg="del">
          <ac:chgData name="Maureen Peschla-Pilgram" userId="05f9e4c9-319c-4d68-8ed7-6b236f3ecaf4" providerId="ADAL" clId="{D4B9F4CD-589E-4117-B702-E26FEF681FEF}" dt="2024-01-23T07:36:08.881" v="171" actId="478"/>
          <ac:picMkLst>
            <pc:docMk/>
            <pc:sldMk cId="398028205" sldId="268"/>
            <ac:picMk id="4" creationId="{3D8522F2-D35A-1248-4C4B-03580DE8153B}"/>
          </ac:picMkLst>
        </pc:picChg>
        <pc:picChg chg="add mod">
          <ac:chgData name="Maureen Peschla-Pilgram" userId="05f9e4c9-319c-4d68-8ed7-6b236f3ecaf4" providerId="ADAL" clId="{D4B9F4CD-589E-4117-B702-E26FEF681FEF}" dt="2024-01-23T07:36:38.083" v="178" actId="1076"/>
          <ac:picMkLst>
            <pc:docMk/>
            <pc:sldMk cId="398028205" sldId="268"/>
            <ac:picMk id="6" creationId="{AD81270C-CED4-8A0E-FFA3-F55C7F07FC60}"/>
          </ac:picMkLst>
        </pc:picChg>
        <pc:picChg chg="add mod">
          <ac:chgData name="Maureen Peschla-Pilgram" userId="05f9e4c9-319c-4d68-8ed7-6b236f3ecaf4" providerId="ADAL" clId="{D4B9F4CD-589E-4117-B702-E26FEF681FEF}" dt="2024-01-23T07:36:23.684" v="175" actId="1076"/>
          <ac:picMkLst>
            <pc:docMk/>
            <pc:sldMk cId="398028205" sldId="268"/>
            <ac:picMk id="7" creationId="{3CF44886-F8BF-C23F-7911-B997DA00749C}"/>
          </ac:picMkLst>
        </pc:picChg>
        <pc:picChg chg="add mod">
          <ac:chgData name="Maureen Peschla-Pilgram" userId="05f9e4c9-319c-4d68-8ed7-6b236f3ecaf4" providerId="ADAL" clId="{D4B9F4CD-589E-4117-B702-E26FEF681FEF}" dt="2024-01-23T07:36:34.901" v="177" actId="1076"/>
          <ac:picMkLst>
            <pc:docMk/>
            <pc:sldMk cId="398028205" sldId="268"/>
            <ac:picMk id="8" creationId="{8EB02A2C-21D2-7FA9-434A-29FF585C1667}"/>
          </ac:picMkLst>
        </pc:picChg>
        <pc:picChg chg="add mod">
          <ac:chgData name="Maureen Peschla-Pilgram" userId="05f9e4c9-319c-4d68-8ed7-6b236f3ecaf4" providerId="ADAL" clId="{D4B9F4CD-589E-4117-B702-E26FEF681FEF}" dt="2024-01-23T07:36:50.585" v="180" actId="1076"/>
          <ac:picMkLst>
            <pc:docMk/>
            <pc:sldMk cId="398028205" sldId="268"/>
            <ac:picMk id="10" creationId="{831FAF2C-284B-7C87-6AEA-E3A656F48B10}"/>
          </ac:picMkLst>
        </pc:picChg>
      </pc:sldChg>
      <pc:sldChg chg="addSp delSp modSp del mod">
        <pc:chgData name="Maureen Peschla-Pilgram" userId="05f9e4c9-319c-4d68-8ed7-6b236f3ecaf4" providerId="ADAL" clId="{D4B9F4CD-589E-4117-B702-E26FEF681FEF}" dt="2024-01-23T08:13:08.965" v="513" actId="2696"/>
        <pc:sldMkLst>
          <pc:docMk/>
          <pc:sldMk cId="1029809601" sldId="270"/>
        </pc:sldMkLst>
        <pc:spChg chg="mod">
          <ac:chgData name="Maureen Peschla-Pilgram" userId="05f9e4c9-319c-4d68-8ed7-6b236f3ecaf4" providerId="ADAL" clId="{D4B9F4CD-589E-4117-B702-E26FEF681FEF}" dt="2024-01-23T07:41:12.932" v="215" actId="1076"/>
          <ac:spMkLst>
            <pc:docMk/>
            <pc:sldMk cId="1029809601" sldId="270"/>
            <ac:spMk id="2" creationId="{71506E6E-4E6F-940F-503A-1785401CC710}"/>
          </ac:spMkLst>
        </pc:spChg>
        <pc:picChg chg="del">
          <ac:chgData name="Maureen Peschla-Pilgram" userId="05f9e4c9-319c-4d68-8ed7-6b236f3ecaf4" providerId="ADAL" clId="{D4B9F4CD-589E-4117-B702-E26FEF681FEF}" dt="2024-01-23T07:40:57.436" v="212" actId="478"/>
          <ac:picMkLst>
            <pc:docMk/>
            <pc:sldMk cId="1029809601" sldId="270"/>
            <ac:picMk id="4" creationId="{56E25B69-9877-E5B0-F15D-685D7D90CEA4}"/>
          </ac:picMkLst>
        </pc:picChg>
        <pc:picChg chg="add mod">
          <ac:chgData name="Maureen Peschla-Pilgram" userId="05f9e4c9-319c-4d68-8ed7-6b236f3ecaf4" providerId="ADAL" clId="{D4B9F4CD-589E-4117-B702-E26FEF681FEF}" dt="2024-01-23T07:41:06.502" v="214" actId="1076"/>
          <ac:picMkLst>
            <pc:docMk/>
            <pc:sldMk cId="1029809601" sldId="270"/>
            <ac:picMk id="6" creationId="{71CD0E5D-B2AD-3084-B180-759AE509FE2D}"/>
          </ac:picMkLst>
        </pc:picChg>
        <pc:picChg chg="add mod">
          <ac:chgData name="Maureen Peschla-Pilgram" userId="05f9e4c9-319c-4d68-8ed7-6b236f3ecaf4" providerId="ADAL" clId="{D4B9F4CD-589E-4117-B702-E26FEF681FEF}" dt="2024-01-23T07:41:25.923" v="218" actId="1076"/>
          <ac:picMkLst>
            <pc:docMk/>
            <pc:sldMk cId="1029809601" sldId="270"/>
            <ac:picMk id="7" creationId="{1FAE237A-537F-421B-F028-022559A321B4}"/>
          </ac:picMkLst>
        </pc:picChg>
        <pc:picChg chg="add mod">
          <ac:chgData name="Maureen Peschla-Pilgram" userId="05f9e4c9-319c-4d68-8ed7-6b236f3ecaf4" providerId="ADAL" clId="{D4B9F4CD-589E-4117-B702-E26FEF681FEF}" dt="2024-01-23T07:41:37.022" v="220" actId="1076"/>
          <ac:picMkLst>
            <pc:docMk/>
            <pc:sldMk cId="1029809601" sldId="270"/>
            <ac:picMk id="8" creationId="{6A65B706-A378-058A-6CF8-42ED568F1FC2}"/>
          </ac:picMkLst>
        </pc:picChg>
        <pc:picChg chg="add mod">
          <ac:chgData name="Maureen Peschla-Pilgram" userId="05f9e4c9-319c-4d68-8ed7-6b236f3ecaf4" providerId="ADAL" clId="{D4B9F4CD-589E-4117-B702-E26FEF681FEF}" dt="2024-01-23T07:41:47.988" v="222" actId="1076"/>
          <ac:picMkLst>
            <pc:docMk/>
            <pc:sldMk cId="1029809601" sldId="270"/>
            <ac:picMk id="10" creationId="{588596E9-FC6D-BDE7-316D-347B65DFE68E}"/>
          </ac:picMkLst>
        </pc:picChg>
      </pc:sldChg>
      <pc:sldChg chg="addSp delSp modSp mod">
        <pc:chgData name="Maureen Peschla-Pilgram" userId="05f9e4c9-319c-4d68-8ed7-6b236f3ecaf4" providerId="ADAL" clId="{D4B9F4CD-589E-4117-B702-E26FEF681FEF}" dt="2024-01-23T08:17:45.213" v="819" actId="1076"/>
        <pc:sldMkLst>
          <pc:docMk/>
          <pc:sldMk cId="2405686634" sldId="271"/>
        </pc:sldMkLst>
        <pc:spChg chg="mod">
          <ac:chgData name="Maureen Peschla-Pilgram" userId="05f9e4c9-319c-4d68-8ed7-6b236f3ecaf4" providerId="ADAL" clId="{D4B9F4CD-589E-4117-B702-E26FEF681FEF}" dt="2024-01-23T08:17:32.145" v="817" actId="1076"/>
          <ac:spMkLst>
            <pc:docMk/>
            <pc:sldMk cId="2405686634" sldId="271"/>
            <ac:spMk id="2" creationId="{B30FFEE0-5E30-0CE3-230D-88C0BA482CEF}"/>
          </ac:spMkLst>
        </pc:spChg>
        <pc:spChg chg="mod">
          <ac:chgData name="Maureen Peschla-Pilgram" userId="05f9e4c9-319c-4d68-8ed7-6b236f3ecaf4" providerId="ADAL" clId="{D4B9F4CD-589E-4117-B702-E26FEF681FEF}" dt="2024-01-23T08:17:45.213" v="819" actId="1076"/>
          <ac:spMkLst>
            <pc:docMk/>
            <pc:sldMk cId="2405686634" sldId="271"/>
            <ac:spMk id="3" creationId="{3F18C75E-FD16-602C-9EE3-6155B31B89DC}"/>
          </ac:spMkLst>
        </pc:spChg>
        <pc:picChg chg="del">
          <ac:chgData name="Maureen Peschla-Pilgram" userId="05f9e4c9-319c-4d68-8ed7-6b236f3ecaf4" providerId="ADAL" clId="{D4B9F4CD-589E-4117-B702-E26FEF681FEF}" dt="2024-01-23T07:41:52.680" v="223" actId="478"/>
          <ac:picMkLst>
            <pc:docMk/>
            <pc:sldMk cId="2405686634" sldId="271"/>
            <ac:picMk id="4" creationId="{80084424-7DF8-6AF2-6F77-72C0711FF7C9}"/>
          </ac:picMkLst>
        </pc:picChg>
        <pc:picChg chg="add mod">
          <ac:chgData name="Maureen Peschla-Pilgram" userId="05f9e4c9-319c-4d68-8ed7-6b236f3ecaf4" providerId="ADAL" clId="{D4B9F4CD-589E-4117-B702-E26FEF681FEF}" dt="2024-01-23T07:42:41.563" v="232" actId="1076"/>
          <ac:picMkLst>
            <pc:docMk/>
            <pc:sldMk cId="2405686634" sldId="271"/>
            <ac:picMk id="5" creationId="{09D1B60F-D53A-040A-834F-E978879D98E8}"/>
          </ac:picMkLst>
        </pc:picChg>
        <pc:picChg chg="add mod">
          <ac:chgData name="Maureen Peschla-Pilgram" userId="05f9e4c9-319c-4d68-8ed7-6b236f3ecaf4" providerId="ADAL" clId="{D4B9F4CD-589E-4117-B702-E26FEF681FEF}" dt="2024-01-23T07:42:47.677" v="233" actId="1076"/>
          <ac:picMkLst>
            <pc:docMk/>
            <pc:sldMk cId="2405686634" sldId="271"/>
            <ac:picMk id="6" creationId="{0BD336E6-E493-5270-1EDF-052C844C4DA7}"/>
          </ac:picMkLst>
        </pc:picChg>
        <pc:picChg chg="add mod">
          <ac:chgData name="Maureen Peschla-Pilgram" userId="05f9e4c9-319c-4d68-8ed7-6b236f3ecaf4" providerId="ADAL" clId="{D4B9F4CD-589E-4117-B702-E26FEF681FEF}" dt="2024-01-23T07:42:51.821" v="234" actId="1076"/>
          <ac:picMkLst>
            <pc:docMk/>
            <pc:sldMk cId="2405686634" sldId="271"/>
            <ac:picMk id="7" creationId="{80CA16AF-7CBB-4A8F-C37B-EA9C4E2EC1AF}"/>
          </ac:picMkLst>
        </pc:picChg>
        <pc:picChg chg="add mod">
          <ac:chgData name="Maureen Peschla-Pilgram" userId="05f9e4c9-319c-4d68-8ed7-6b236f3ecaf4" providerId="ADAL" clId="{D4B9F4CD-589E-4117-B702-E26FEF681FEF}" dt="2024-01-23T07:42:54.222" v="235" actId="1076"/>
          <ac:picMkLst>
            <pc:docMk/>
            <pc:sldMk cId="2405686634" sldId="271"/>
            <ac:picMk id="8" creationId="{399A01D8-F2ED-3083-5927-DF617741D887}"/>
          </ac:picMkLst>
        </pc:picChg>
      </pc:sldChg>
      <pc:sldChg chg="addSp delSp modSp new mod modAnim">
        <pc:chgData name="Maureen Peschla-Pilgram" userId="05f9e4c9-319c-4d68-8ed7-6b236f3ecaf4" providerId="ADAL" clId="{D4B9F4CD-589E-4117-B702-E26FEF681FEF}" dt="2024-01-23T08:11:49.321" v="501"/>
        <pc:sldMkLst>
          <pc:docMk/>
          <pc:sldMk cId="152209856" sldId="272"/>
        </pc:sldMkLst>
        <pc:spChg chg="mod">
          <ac:chgData name="Maureen Peschla-Pilgram" userId="05f9e4c9-319c-4d68-8ed7-6b236f3ecaf4" providerId="ADAL" clId="{D4B9F4CD-589E-4117-B702-E26FEF681FEF}" dt="2024-01-23T07:53:01.151" v="310" actId="27636"/>
          <ac:spMkLst>
            <pc:docMk/>
            <pc:sldMk cId="152209856" sldId="272"/>
            <ac:spMk id="2" creationId="{19E16CDF-748F-2477-E668-B7430E601255}"/>
          </ac:spMkLst>
        </pc:spChg>
        <pc:spChg chg="del">
          <ac:chgData name="Maureen Peschla-Pilgram" userId="05f9e4c9-319c-4d68-8ed7-6b236f3ecaf4" providerId="ADAL" clId="{D4B9F4CD-589E-4117-B702-E26FEF681FEF}" dt="2024-01-23T07:54:27.855" v="323"/>
          <ac:spMkLst>
            <pc:docMk/>
            <pc:sldMk cId="152209856" sldId="272"/>
            <ac:spMk id="3" creationId="{57858972-26C6-8A8A-FE0E-DD924CCF5293}"/>
          </ac:spMkLst>
        </pc:spChg>
        <pc:picChg chg="add mod">
          <ac:chgData name="Maureen Peschla-Pilgram" userId="05f9e4c9-319c-4d68-8ed7-6b236f3ecaf4" providerId="ADAL" clId="{D4B9F4CD-589E-4117-B702-E26FEF681FEF}" dt="2024-01-23T08:03:58.840" v="428" actId="14100"/>
          <ac:picMkLst>
            <pc:docMk/>
            <pc:sldMk cId="152209856" sldId="272"/>
            <ac:picMk id="4" creationId="{9C010495-4983-85BC-9FF5-C97DB1D1997D}"/>
          </ac:picMkLst>
        </pc:picChg>
        <pc:picChg chg="add mod">
          <ac:chgData name="Maureen Peschla-Pilgram" userId="05f9e4c9-319c-4d68-8ed7-6b236f3ecaf4" providerId="ADAL" clId="{D4B9F4CD-589E-4117-B702-E26FEF681FEF}" dt="2024-01-23T07:58:16.033" v="369" actId="1076"/>
          <ac:picMkLst>
            <pc:docMk/>
            <pc:sldMk cId="152209856" sldId="272"/>
            <ac:picMk id="5" creationId="{8CBEFB95-8A18-E025-2A82-B98C44063227}"/>
          </ac:picMkLst>
        </pc:picChg>
        <pc:picChg chg="add mod">
          <ac:chgData name="Maureen Peschla-Pilgram" userId="05f9e4c9-319c-4d68-8ed7-6b236f3ecaf4" providerId="ADAL" clId="{D4B9F4CD-589E-4117-B702-E26FEF681FEF}" dt="2024-01-23T07:58:18.501" v="370" actId="1076"/>
          <ac:picMkLst>
            <pc:docMk/>
            <pc:sldMk cId="152209856" sldId="272"/>
            <ac:picMk id="6" creationId="{ED1AD881-0CCB-5A28-23A7-95EB3360DBA6}"/>
          </ac:picMkLst>
        </pc:picChg>
        <pc:picChg chg="add mod">
          <ac:chgData name="Maureen Peschla-Pilgram" userId="05f9e4c9-319c-4d68-8ed7-6b236f3ecaf4" providerId="ADAL" clId="{D4B9F4CD-589E-4117-B702-E26FEF681FEF}" dt="2024-01-23T07:53:36.288" v="319" actId="1076"/>
          <ac:picMkLst>
            <pc:docMk/>
            <pc:sldMk cId="152209856" sldId="272"/>
            <ac:picMk id="7" creationId="{A5F9CAA7-0495-5ACF-CF2C-AF89A4FC76DC}"/>
          </ac:picMkLst>
        </pc:picChg>
        <pc:picChg chg="add mod">
          <ac:chgData name="Maureen Peschla-Pilgram" userId="05f9e4c9-319c-4d68-8ed7-6b236f3ecaf4" providerId="ADAL" clId="{D4B9F4CD-589E-4117-B702-E26FEF681FEF}" dt="2024-01-23T07:55:15.131" v="331" actId="14100"/>
          <ac:picMkLst>
            <pc:docMk/>
            <pc:sldMk cId="152209856" sldId="272"/>
            <ac:picMk id="8" creationId="{5CD69BA7-BADE-D903-1898-969B4D4A787C}"/>
          </ac:picMkLst>
        </pc:picChg>
        <pc:picChg chg="add mod">
          <ac:chgData name="Maureen Peschla-Pilgram" userId="05f9e4c9-319c-4d68-8ed7-6b236f3ecaf4" providerId="ADAL" clId="{D4B9F4CD-589E-4117-B702-E26FEF681FEF}" dt="2024-01-23T08:04:06.049" v="430" actId="1076"/>
          <ac:picMkLst>
            <pc:docMk/>
            <pc:sldMk cId="152209856" sldId="272"/>
            <ac:picMk id="9" creationId="{15B0D38A-D44A-7E17-2078-5F615887CF28}"/>
          </ac:picMkLst>
        </pc:picChg>
        <pc:picChg chg="add mod">
          <ac:chgData name="Maureen Peschla-Pilgram" userId="05f9e4c9-319c-4d68-8ed7-6b236f3ecaf4" providerId="ADAL" clId="{D4B9F4CD-589E-4117-B702-E26FEF681FEF}" dt="2024-01-23T08:04:09.362" v="431" actId="14100"/>
          <ac:picMkLst>
            <pc:docMk/>
            <pc:sldMk cId="152209856" sldId="272"/>
            <ac:picMk id="10" creationId="{4143F734-56AF-8DD6-C45C-B0DC428E5EFC}"/>
          </ac:picMkLst>
        </pc:picChg>
        <pc:picChg chg="add mod">
          <ac:chgData name="Maureen Peschla-Pilgram" userId="05f9e4c9-319c-4d68-8ed7-6b236f3ecaf4" providerId="ADAL" clId="{D4B9F4CD-589E-4117-B702-E26FEF681FEF}" dt="2024-01-23T08:04:18.232" v="433" actId="1076"/>
          <ac:picMkLst>
            <pc:docMk/>
            <pc:sldMk cId="152209856" sldId="272"/>
            <ac:picMk id="11" creationId="{CFBCCD42-01DC-5E9D-6DB6-D383035ECFDD}"/>
          </ac:picMkLst>
        </pc:picChg>
      </pc:sldChg>
      <pc:sldChg chg="addSp delSp modSp add mod modAnim">
        <pc:chgData name="Maureen Peschla-Pilgram" userId="05f9e4c9-319c-4d68-8ed7-6b236f3ecaf4" providerId="ADAL" clId="{D4B9F4CD-589E-4117-B702-E26FEF681FEF}" dt="2024-01-23T08:12:00.381" v="505"/>
        <pc:sldMkLst>
          <pc:docMk/>
          <pc:sldMk cId="3875762030" sldId="273"/>
        </pc:sldMkLst>
        <pc:spChg chg="add del mod">
          <ac:chgData name="Maureen Peschla-Pilgram" userId="05f9e4c9-319c-4d68-8ed7-6b236f3ecaf4" providerId="ADAL" clId="{D4B9F4CD-589E-4117-B702-E26FEF681FEF}" dt="2024-01-23T07:56:25.121" v="342"/>
          <ac:spMkLst>
            <pc:docMk/>
            <pc:sldMk cId="3875762030" sldId="273"/>
            <ac:spMk id="10" creationId="{5781537F-FE98-4D85-E040-EBE1E30D19E5}"/>
          </ac:spMkLst>
        </pc:spChg>
        <pc:spChg chg="add del mod">
          <ac:chgData name="Maureen Peschla-Pilgram" userId="05f9e4c9-319c-4d68-8ed7-6b236f3ecaf4" providerId="ADAL" clId="{D4B9F4CD-589E-4117-B702-E26FEF681FEF}" dt="2024-01-23T07:59:01.694" v="371"/>
          <ac:spMkLst>
            <pc:docMk/>
            <pc:sldMk cId="3875762030" sldId="273"/>
            <ac:spMk id="13" creationId="{D074EEB8-2BAF-2ECE-74E6-051ADC558BF5}"/>
          </ac:spMkLst>
        </pc:spChg>
        <pc:picChg chg="del">
          <ac:chgData name="Maureen Peschla-Pilgram" userId="05f9e4c9-319c-4d68-8ed7-6b236f3ecaf4" providerId="ADAL" clId="{D4B9F4CD-589E-4117-B702-E26FEF681FEF}" dt="2024-01-23T07:56:01.479" v="340" actId="478"/>
          <ac:picMkLst>
            <pc:docMk/>
            <pc:sldMk cId="3875762030" sldId="273"/>
            <ac:picMk id="4" creationId="{9C010495-4983-85BC-9FF5-C97DB1D1997D}"/>
          </ac:picMkLst>
        </pc:picChg>
        <pc:picChg chg="mod">
          <ac:chgData name="Maureen Peschla-Pilgram" userId="05f9e4c9-319c-4d68-8ed7-6b236f3ecaf4" providerId="ADAL" clId="{D4B9F4CD-589E-4117-B702-E26FEF681FEF}" dt="2024-01-23T07:59:08.846" v="373" actId="1076"/>
          <ac:picMkLst>
            <pc:docMk/>
            <pc:sldMk cId="3875762030" sldId="273"/>
            <ac:picMk id="5" creationId="{8CBEFB95-8A18-E025-2A82-B98C44063227}"/>
          </ac:picMkLst>
        </pc:picChg>
        <pc:picChg chg="del">
          <ac:chgData name="Maureen Peschla-Pilgram" userId="05f9e4c9-319c-4d68-8ed7-6b236f3ecaf4" providerId="ADAL" clId="{D4B9F4CD-589E-4117-B702-E26FEF681FEF}" dt="2024-01-23T07:56:02.064" v="341" actId="478"/>
          <ac:picMkLst>
            <pc:docMk/>
            <pc:sldMk cId="3875762030" sldId="273"/>
            <ac:picMk id="9" creationId="{15B0D38A-D44A-7E17-2078-5F615887CF28}"/>
          </ac:picMkLst>
        </pc:picChg>
        <pc:picChg chg="add del mod">
          <ac:chgData name="Maureen Peschla-Pilgram" userId="05f9e4c9-319c-4d68-8ed7-6b236f3ecaf4" providerId="ADAL" clId="{D4B9F4CD-589E-4117-B702-E26FEF681FEF}" dt="2024-01-23T07:57:38.294" v="362" actId="478"/>
          <ac:picMkLst>
            <pc:docMk/>
            <pc:sldMk cId="3875762030" sldId="273"/>
            <ac:picMk id="11" creationId="{7E95D51B-984D-4242-E39C-23F3E5B5588C}"/>
          </ac:picMkLst>
        </pc:picChg>
        <pc:picChg chg="add mod">
          <ac:chgData name="Maureen Peschla-Pilgram" userId="05f9e4c9-319c-4d68-8ed7-6b236f3ecaf4" providerId="ADAL" clId="{D4B9F4CD-589E-4117-B702-E26FEF681FEF}" dt="2024-01-23T07:59:54.703" v="382" actId="1076"/>
          <ac:picMkLst>
            <pc:docMk/>
            <pc:sldMk cId="3875762030" sldId="273"/>
            <ac:picMk id="14" creationId="{5C831683-C7F8-7AC1-10B4-66C580DC7341}"/>
          </ac:picMkLst>
        </pc:picChg>
        <pc:picChg chg="add mod">
          <ac:chgData name="Maureen Peschla-Pilgram" userId="05f9e4c9-319c-4d68-8ed7-6b236f3ecaf4" providerId="ADAL" clId="{D4B9F4CD-589E-4117-B702-E26FEF681FEF}" dt="2024-01-23T07:59:47.915" v="381" actId="1076"/>
          <ac:picMkLst>
            <pc:docMk/>
            <pc:sldMk cId="3875762030" sldId="273"/>
            <ac:picMk id="15" creationId="{0990A04F-F470-66E2-06C7-4C369F8D3D7D}"/>
          </ac:picMkLst>
        </pc:picChg>
        <pc:picChg chg="add mod">
          <ac:chgData name="Maureen Peschla-Pilgram" userId="05f9e4c9-319c-4d68-8ed7-6b236f3ecaf4" providerId="ADAL" clId="{D4B9F4CD-589E-4117-B702-E26FEF681FEF}" dt="2024-01-23T08:04:29.427" v="434" actId="1076"/>
          <ac:picMkLst>
            <pc:docMk/>
            <pc:sldMk cId="3875762030" sldId="273"/>
            <ac:picMk id="16" creationId="{6DC2355B-3448-30AB-17F6-A99C8061E149}"/>
          </ac:picMkLst>
        </pc:picChg>
        <pc:picChg chg="add mod">
          <ac:chgData name="Maureen Peschla-Pilgram" userId="05f9e4c9-319c-4d68-8ed7-6b236f3ecaf4" providerId="ADAL" clId="{D4B9F4CD-589E-4117-B702-E26FEF681FEF}" dt="2024-01-23T08:00:42.185" v="392" actId="1076"/>
          <ac:picMkLst>
            <pc:docMk/>
            <pc:sldMk cId="3875762030" sldId="273"/>
            <ac:picMk id="17" creationId="{ECCD6513-9E1D-5110-577E-FBB1E6A85227}"/>
          </ac:picMkLst>
        </pc:picChg>
      </pc:sldChg>
      <pc:sldChg chg="addSp delSp modSp add mod modAnim">
        <pc:chgData name="Maureen Peschla-Pilgram" userId="05f9e4c9-319c-4d68-8ed7-6b236f3ecaf4" providerId="ADAL" clId="{D4B9F4CD-589E-4117-B702-E26FEF681FEF}" dt="2024-01-23T08:12:09.723" v="509"/>
        <pc:sldMkLst>
          <pc:docMk/>
          <pc:sldMk cId="1402942680" sldId="274"/>
        </pc:sldMkLst>
        <pc:spChg chg="add del mod">
          <ac:chgData name="Maureen Peschla-Pilgram" userId="05f9e4c9-319c-4d68-8ed7-6b236f3ecaf4" providerId="ADAL" clId="{D4B9F4CD-589E-4117-B702-E26FEF681FEF}" dt="2024-01-23T08:01:16.334" v="399"/>
          <ac:spMkLst>
            <pc:docMk/>
            <pc:sldMk cId="1402942680" sldId="274"/>
            <ac:spMk id="4" creationId="{18D6C1A5-8A03-0B8D-55B4-BE94A7D408BA}"/>
          </ac:spMkLst>
        </pc:spChg>
        <pc:picChg chg="add mod">
          <ac:chgData name="Maureen Peschla-Pilgram" userId="05f9e4c9-319c-4d68-8ed7-6b236f3ecaf4" providerId="ADAL" clId="{D4B9F4CD-589E-4117-B702-E26FEF681FEF}" dt="2024-01-23T08:01:38.327" v="403" actId="1076"/>
          <ac:picMkLst>
            <pc:docMk/>
            <pc:sldMk cId="1402942680" sldId="274"/>
            <ac:picMk id="9" creationId="{729AE72B-92B6-A1AF-8322-76F12BCD87EC}"/>
          </ac:picMkLst>
        </pc:picChg>
        <pc:picChg chg="add mod">
          <ac:chgData name="Maureen Peschla-Pilgram" userId="05f9e4c9-319c-4d68-8ed7-6b236f3ecaf4" providerId="ADAL" clId="{D4B9F4CD-589E-4117-B702-E26FEF681FEF}" dt="2024-01-23T08:01:50.738" v="404" actId="1076"/>
          <ac:picMkLst>
            <pc:docMk/>
            <pc:sldMk cId="1402942680" sldId="274"/>
            <ac:picMk id="10" creationId="{DC0A046F-A153-B040-293A-22FF04792386}"/>
          </ac:picMkLst>
        </pc:picChg>
        <pc:picChg chg="add mod">
          <ac:chgData name="Maureen Peschla-Pilgram" userId="05f9e4c9-319c-4d68-8ed7-6b236f3ecaf4" providerId="ADAL" clId="{D4B9F4CD-589E-4117-B702-E26FEF681FEF}" dt="2024-01-23T08:02:08.852" v="406" actId="1076"/>
          <ac:picMkLst>
            <pc:docMk/>
            <pc:sldMk cId="1402942680" sldId="274"/>
            <ac:picMk id="11" creationId="{09D7553F-5762-976A-6B67-7ED38BA5A2BB}"/>
          </ac:picMkLst>
        </pc:picChg>
        <pc:picChg chg="add mod">
          <ac:chgData name="Maureen Peschla-Pilgram" userId="05f9e4c9-319c-4d68-8ed7-6b236f3ecaf4" providerId="ADAL" clId="{D4B9F4CD-589E-4117-B702-E26FEF681FEF}" dt="2024-01-23T08:02:31.551" v="409" actId="14100"/>
          <ac:picMkLst>
            <pc:docMk/>
            <pc:sldMk cId="1402942680" sldId="274"/>
            <ac:picMk id="12" creationId="{14DA183F-3E21-2069-AC81-0A561E0160FF}"/>
          </ac:picMkLst>
        </pc:picChg>
        <pc:picChg chg="del">
          <ac:chgData name="Maureen Peschla-Pilgram" userId="05f9e4c9-319c-4d68-8ed7-6b236f3ecaf4" providerId="ADAL" clId="{D4B9F4CD-589E-4117-B702-E26FEF681FEF}" dt="2024-01-23T08:00:51.909" v="394" actId="478"/>
          <ac:picMkLst>
            <pc:docMk/>
            <pc:sldMk cId="1402942680" sldId="274"/>
            <ac:picMk id="14" creationId="{5C831683-C7F8-7AC1-10B4-66C580DC7341}"/>
          </ac:picMkLst>
        </pc:picChg>
        <pc:picChg chg="del mod">
          <ac:chgData name="Maureen Peschla-Pilgram" userId="05f9e4c9-319c-4d68-8ed7-6b236f3ecaf4" providerId="ADAL" clId="{D4B9F4CD-589E-4117-B702-E26FEF681FEF}" dt="2024-01-23T08:00:55.967" v="396" actId="478"/>
          <ac:picMkLst>
            <pc:docMk/>
            <pc:sldMk cId="1402942680" sldId="274"/>
            <ac:picMk id="15" creationId="{0990A04F-F470-66E2-06C7-4C369F8D3D7D}"/>
          </ac:picMkLst>
        </pc:picChg>
        <pc:picChg chg="del">
          <ac:chgData name="Maureen Peschla-Pilgram" userId="05f9e4c9-319c-4d68-8ed7-6b236f3ecaf4" providerId="ADAL" clId="{D4B9F4CD-589E-4117-B702-E26FEF681FEF}" dt="2024-01-23T08:01:03.623" v="397" actId="478"/>
          <ac:picMkLst>
            <pc:docMk/>
            <pc:sldMk cId="1402942680" sldId="274"/>
            <ac:picMk id="16" creationId="{6DC2355B-3448-30AB-17F6-A99C8061E149}"/>
          </ac:picMkLst>
        </pc:picChg>
        <pc:picChg chg="del">
          <ac:chgData name="Maureen Peschla-Pilgram" userId="05f9e4c9-319c-4d68-8ed7-6b236f3ecaf4" providerId="ADAL" clId="{D4B9F4CD-589E-4117-B702-E26FEF681FEF}" dt="2024-01-23T08:01:05.313" v="398" actId="478"/>
          <ac:picMkLst>
            <pc:docMk/>
            <pc:sldMk cId="1402942680" sldId="274"/>
            <ac:picMk id="17" creationId="{ECCD6513-9E1D-5110-577E-FBB1E6A85227}"/>
          </ac:picMkLst>
        </pc:picChg>
      </pc:sldChg>
      <pc:sldChg chg="addSp delSp modSp add mod modAnim">
        <pc:chgData name="Maureen Peschla-Pilgram" userId="05f9e4c9-319c-4d68-8ed7-6b236f3ecaf4" providerId="ADAL" clId="{D4B9F4CD-589E-4117-B702-E26FEF681FEF}" dt="2024-01-23T08:12:15.930" v="512"/>
        <pc:sldMkLst>
          <pc:docMk/>
          <pc:sldMk cId="1937350948" sldId="275"/>
        </pc:sldMkLst>
        <pc:spChg chg="add del mod">
          <ac:chgData name="Maureen Peschla-Pilgram" userId="05f9e4c9-319c-4d68-8ed7-6b236f3ecaf4" providerId="ADAL" clId="{D4B9F4CD-589E-4117-B702-E26FEF681FEF}" dt="2024-01-23T08:02:45.377" v="415" actId="478"/>
          <ac:spMkLst>
            <pc:docMk/>
            <pc:sldMk cId="1937350948" sldId="275"/>
            <ac:spMk id="4" creationId="{93F0846F-3AED-F718-AD93-612883D995AE}"/>
          </ac:spMkLst>
        </pc:spChg>
        <pc:picChg chg="del">
          <ac:chgData name="Maureen Peschla-Pilgram" userId="05f9e4c9-319c-4d68-8ed7-6b236f3ecaf4" providerId="ADAL" clId="{D4B9F4CD-589E-4117-B702-E26FEF681FEF}" dt="2024-01-23T08:02:39.949" v="412" actId="478"/>
          <ac:picMkLst>
            <pc:docMk/>
            <pc:sldMk cId="1937350948" sldId="275"/>
            <ac:picMk id="9" creationId="{729AE72B-92B6-A1AF-8322-76F12BCD87EC}"/>
          </ac:picMkLst>
        </pc:picChg>
        <pc:picChg chg="del">
          <ac:chgData name="Maureen Peschla-Pilgram" userId="05f9e4c9-319c-4d68-8ed7-6b236f3ecaf4" providerId="ADAL" clId="{D4B9F4CD-589E-4117-B702-E26FEF681FEF}" dt="2024-01-23T08:02:46.401" v="416" actId="478"/>
          <ac:picMkLst>
            <pc:docMk/>
            <pc:sldMk cId="1937350948" sldId="275"/>
            <ac:picMk id="10" creationId="{DC0A046F-A153-B040-293A-22FF04792386}"/>
          </ac:picMkLst>
        </pc:picChg>
        <pc:picChg chg="del">
          <ac:chgData name="Maureen Peschla-Pilgram" userId="05f9e4c9-319c-4d68-8ed7-6b236f3ecaf4" providerId="ADAL" clId="{D4B9F4CD-589E-4117-B702-E26FEF681FEF}" dt="2024-01-23T08:02:39.206" v="411" actId="478"/>
          <ac:picMkLst>
            <pc:docMk/>
            <pc:sldMk cId="1937350948" sldId="275"/>
            <ac:picMk id="11" creationId="{09D7553F-5762-976A-6B67-7ED38BA5A2BB}"/>
          </ac:picMkLst>
        </pc:picChg>
        <pc:picChg chg="del">
          <ac:chgData name="Maureen Peschla-Pilgram" userId="05f9e4c9-319c-4d68-8ed7-6b236f3ecaf4" providerId="ADAL" clId="{D4B9F4CD-589E-4117-B702-E26FEF681FEF}" dt="2024-01-23T08:02:47.394" v="417" actId="478"/>
          <ac:picMkLst>
            <pc:docMk/>
            <pc:sldMk cId="1937350948" sldId="275"/>
            <ac:picMk id="12" creationId="{14DA183F-3E21-2069-AC81-0A561E0160FF}"/>
          </ac:picMkLst>
        </pc:picChg>
        <pc:picChg chg="add mod">
          <ac:chgData name="Maureen Peschla-Pilgram" userId="05f9e4c9-319c-4d68-8ed7-6b236f3ecaf4" providerId="ADAL" clId="{D4B9F4CD-589E-4117-B702-E26FEF681FEF}" dt="2024-01-23T08:03:17.279" v="422" actId="1076"/>
          <ac:picMkLst>
            <pc:docMk/>
            <pc:sldMk cId="1937350948" sldId="275"/>
            <ac:picMk id="13" creationId="{2A454435-D798-153F-1209-7D7FBBCDCA3C}"/>
          </ac:picMkLst>
        </pc:picChg>
        <pc:picChg chg="add mod">
          <ac:chgData name="Maureen Peschla-Pilgram" userId="05f9e4c9-319c-4d68-8ed7-6b236f3ecaf4" providerId="ADAL" clId="{D4B9F4CD-589E-4117-B702-E26FEF681FEF}" dt="2024-01-23T08:03:27.177" v="425" actId="14100"/>
          <ac:picMkLst>
            <pc:docMk/>
            <pc:sldMk cId="1937350948" sldId="275"/>
            <ac:picMk id="14" creationId="{DA89B597-26CB-0FE6-13EC-F98F27928ACC}"/>
          </ac:picMkLst>
        </pc:picChg>
        <pc:picChg chg="add mod">
          <ac:chgData name="Maureen Peschla-Pilgram" userId="05f9e4c9-319c-4d68-8ed7-6b236f3ecaf4" providerId="ADAL" clId="{D4B9F4CD-589E-4117-B702-E26FEF681FEF}" dt="2024-01-23T08:03:43.136" v="427" actId="1076"/>
          <ac:picMkLst>
            <pc:docMk/>
            <pc:sldMk cId="1937350948" sldId="275"/>
            <ac:picMk id="15" creationId="{543827A5-1F51-1ADB-8C62-2C680697EC48}"/>
          </ac:picMkLst>
        </pc:picChg>
      </pc:sldChg>
    </pc:docChg>
  </pc:docChgLst>
  <pc:docChgLst>
    <pc:chgData name="Lukas Staedtler" userId="92967087-105c-48fa-84f1-45ed9c00466c" providerId="ADAL" clId="{37DFC910-A89D-46EF-9EA7-D772D72EF893}"/>
    <pc:docChg chg="modSld">
      <pc:chgData name="Lukas Staedtler" userId="92967087-105c-48fa-84f1-45ed9c00466c" providerId="ADAL" clId="{37DFC910-A89D-46EF-9EA7-D772D72EF893}" dt="2024-01-17T14:17:59.731" v="2" actId="20577"/>
      <pc:docMkLst>
        <pc:docMk/>
      </pc:docMkLst>
      <pc:sldChg chg="modSp mod">
        <pc:chgData name="Lukas Staedtler" userId="92967087-105c-48fa-84f1-45ed9c00466c" providerId="ADAL" clId="{37DFC910-A89D-46EF-9EA7-D772D72EF893}" dt="2024-01-16T12:33:20.603" v="0" actId="20577"/>
        <pc:sldMkLst>
          <pc:docMk/>
          <pc:sldMk cId="398028205" sldId="268"/>
        </pc:sldMkLst>
        <pc:spChg chg="mod">
          <ac:chgData name="Lukas Staedtler" userId="92967087-105c-48fa-84f1-45ed9c00466c" providerId="ADAL" clId="{37DFC910-A89D-46EF-9EA7-D772D72EF893}" dt="2024-01-16T12:33:20.603" v="0" actId="20577"/>
          <ac:spMkLst>
            <pc:docMk/>
            <pc:sldMk cId="398028205" sldId="268"/>
            <ac:spMk id="3" creationId="{559CE4EB-B232-30C3-8ECB-15518295CFF0}"/>
          </ac:spMkLst>
        </pc:spChg>
      </pc:sldChg>
      <pc:sldChg chg="modSp mod">
        <pc:chgData name="Lukas Staedtler" userId="92967087-105c-48fa-84f1-45ed9c00466c" providerId="ADAL" clId="{37DFC910-A89D-46EF-9EA7-D772D72EF893}" dt="2024-01-17T14:17:59.731" v="2" actId="20577"/>
        <pc:sldMkLst>
          <pc:docMk/>
          <pc:sldMk cId="1029809601" sldId="270"/>
        </pc:sldMkLst>
        <pc:spChg chg="mod">
          <ac:chgData name="Lukas Staedtler" userId="92967087-105c-48fa-84f1-45ed9c00466c" providerId="ADAL" clId="{37DFC910-A89D-46EF-9EA7-D772D72EF893}" dt="2024-01-17T14:17:59.731" v="2" actId="20577"/>
          <ac:spMkLst>
            <pc:docMk/>
            <pc:sldMk cId="1029809601" sldId="270"/>
            <ac:spMk id="3" creationId="{73DC8521-EEDE-6401-5166-98AFF3CC0C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3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7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0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3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2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0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4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2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4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1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56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mybowlingworld.blogspot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ixabay.com/de/klassenzimmer-kooperatives-lernen-129777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CBEFB95-8A18-E025-2A82-B98C4406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35055" cy="12985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D1AD881-0CCB-5A28-23A7-95EB3360D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08" y="6400800"/>
            <a:ext cx="3602416" cy="457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5F9CAA7-0495-5ACF-CF2C-AF89A4FC7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05" y="6453554"/>
            <a:ext cx="1658256" cy="3231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CD69BA7-BADE-D903-1898-969B4D4A7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960" y="0"/>
            <a:ext cx="2140040" cy="99305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D1C1170-D308-DEA6-967B-8BF6A7EA0E51}"/>
              </a:ext>
            </a:extLst>
          </p:cNvPr>
          <p:cNvSpPr txBox="1"/>
          <p:nvPr/>
        </p:nvSpPr>
        <p:spPr>
          <a:xfrm>
            <a:off x="4281948" y="776749"/>
            <a:ext cx="3628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>
                <a:solidFill>
                  <a:schemeClr val="bg1"/>
                </a:solidFill>
              </a:rPr>
              <a:t>Warm </a:t>
            </a:r>
            <a:r>
              <a:rPr lang="de-DE" sz="4000" b="1" err="1">
                <a:solidFill>
                  <a:schemeClr val="bg1"/>
                </a:solidFill>
              </a:rPr>
              <a:t>up</a:t>
            </a:r>
            <a:endParaRPr lang="de-DE" sz="4000" b="1">
              <a:solidFill>
                <a:schemeClr val="bg1"/>
              </a:solidFill>
            </a:endParaRPr>
          </a:p>
          <a:p>
            <a:r>
              <a:rPr lang="de-DE" sz="4000" b="1">
                <a:solidFill>
                  <a:schemeClr val="bg1"/>
                </a:solidFill>
              </a:rPr>
              <a:t> 1. Frage: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4B7A326-2108-7B1E-670E-9E0ED64703A5}"/>
              </a:ext>
            </a:extLst>
          </p:cNvPr>
          <p:cNvSpPr txBox="1"/>
          <p:nvPr/>
        </p:nvSpPr>
        <p:spPr>
          <a:xfrm>
            <a:off x="1415845" y="2475674"/>
            <a:ext cx="93603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/>
              <a:t>Was machst Du mittwochs morgens normalerweise genau um diese Uhrzeit?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8066168-20B5-AE9A-792D-BDCB6BD1B482}"/>
              </a:ext>
            </a:extLst>
          </p:cNvPr>
          <p:cNvSpPr txBox="1"/>
          <p:nvPr/>
        </p:nvSpPr>
        <p:spPr>
          <a:xfrm>
            <a:off x="971433" y="5896585"/>
            <a:ext cx="1003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Austausch in Dreiergruppen ca. 5-10 Minuten</a:t>
            </a:r>
          </a:p>
        </p:txBody>
      </p:sp>
    </p:spTree>
    <p:extLst>
      <p:ext uri="{BB962C8B-B14F-4D97-AF65-F5344CB8AC3E}">
        <p14:creationId xmlns:p14="http://schemas.microsoft.com/office/powerpoint/2010/main" val="2465097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16CDF-748F-2477-E668-B7430E60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54" y="4189492"/>
            <a:ext cx="10869248" cy="627933"/>
          </a:xfrm>
        </p:spPr>
        <p:txBody>
          <a:bodyPr>
            <a:normAutofit fontScale="90000"/>
          </a:bodyPr>
          <a:lstStyle/>
          <a:p>
            <a:pPr algn="ctr"/>
            <a:br>
              <a:rPr lang="de-DE">
                <a:solidFill>
                  <a:schemeClr val="tx1"/>
                </a:solidFill>
              </a:rPr>
            </a:br>
            <a:r>
              <a:rPr lang="de-DE">
                <a:solidFill>
                  <a:schemeClr val="tx1"/>
                </a:solidFill>
              </a:rPr>
              <a:t>Einen schönen Abend und bis morgen…</a:t>
            </a:r>
            <a:br>
              <a:rPr lang="de-DE">
                <a:solidFill>
                  <a:schemeClr val="tx1"/>
                </a:solidFill>
              </a:rPr>
            </a:br>
            <a:endParaRPr lang="de-DE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BEFB95-8A18-E025-2A82-B98C4406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35055" cy="12985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D1AD881-0CCB-5A28-23A7-95EB3360D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08" y="6400800"/>
            <a:ext cx="3602416" cy="457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5F9CAA7-0495-5ACF-CF2C-AF89A4FC7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05" y="6453554"/>
            <a:ext cx="1658256" cy="3231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CD69BA7-BADE-D903-1898-969B4D4A7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960" y="0"/>
            <a:ext cx="2140040" cy="99305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5C792BB-36CE-990E-7843-D7946003A208}"/>
              </a:ext>
            </a:extLst>
          </p:cNvPr>
          <p:cNvSpPr txBox="1"/>
          <p:nvPr/>
        </p:nvSpPr>
        <p:spPr>
          <a:xfrm>
            <a:off x="1671484" y="1306098"/>
            <a:ext cx="9193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>
                <a:solidFill>
                  <a:schemeClr val="bg1"/>
                </a:solidFill>
              </a:rPr>
              <a:t>Fällt Euch dazu noch was ein ?</a:t>
            </a:r>
          </a:p>
        </p:txBody>
      </p:sp>
      <p:pic>
        <p:nvPicPr>
          <p:cNvPr id="9" name="Grafik 8" descr="Ein Bild, das Sport, Bowling, Bowlingausrüstung, Kegel enthält.">
            <a:extLst>
              <a:ext uri="{FF2B5EF4-FFF2-40B4-BE49-F238E27FC236}">
                <a16:creationId xmlns:a16="http://schemas.microsoft.com/office/drawing/2014/main" id="{23D596EB-610C-6D75-CB62-4ED628EA78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736257" y="4131735"/>
            <a:ext cx="3911689" cy="264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8AA5B0-EA1F-42BB-AE4B-1A06337DD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5B6F84-73EF-47ED-850E-4308B2C0D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8111"/>
            <a:ext cx="12192000" cy="22798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81270C-CED4-8A0E-FFA3-F55C7F07F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945" y="78569"/>
            <a:ext cx="1835055" cy="129856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CF44886-F8BF-C23F-7911-B997DA007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8549"/>
            <a:ext cx="1658256" cy="3231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EB02A2C-21D2-7FA9-434A-29FF585C1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3541" y="6401961"/>
            <a:ext cx="4474852" cy="56697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31FAF2C-284B-7C87-6AEA-E3A656F48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1205" y="-6325"/>
            <a:ext cx="2627604" cy="121930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F23109D-D38A-0CB8-94D3-30BC2FF59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604" y="242321"/>
            <a:ext cx="6858000" cy="615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8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D90D76C-184F-4A96-8FE8-1114F8EE1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9DE355-E8A7-498B-A6A0-54D03B953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9B50F9-6BFD-0A88-7ED5-75B5038A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08" y="1444200"/>
            <a:ext cx="5161334" cy="28329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/>
            </a:br>
            <a:br>
              <a:rPr lang="en-US"/>
            </a:br>
            <a:r>
              <a:rPr lang="en-US" b="1" err="1"/>
              <a:t>Ist</a:t>
            </a:r>
            <a:r>
              <a:rPr lang="en-US" b="1"/>
              <a:t> </a:t>
            </a:r>
            <a:r>
              <a:rPr lang="en-US" b="1" err="1"/>
              <a:t>Euch</a:t>
            </a:r>
            <a:r>
              <a:rPr lang="en-US" b="1"/>
              <a:t> </a:t>
            </a:r>
            <a:r>
              <a:rPr lang="en-US" b="1" err="1"/>
              <a:t>noch</a:t>
            </a:r>
            <a:r>
              <a:rPr lang="en-US" b="1"/>
              <a:t> </a:t>
            </a:r>
            <a:r>
              <a:rPr lang="en-US" b="1" err="1"/>
              <a:t>etwas</a:t>
            </a:r>
            <a:r>
              <a:rPr lang="en-US" b="1"/>
              <a:t> </a:t>
            </a:r>
            <a:r>
              <a:rPr lang="en-US" b="1" err="1"/>
              <a:t>eingefallen</a:t>
            </a:r>
            <a:r>
              <a:rPr lang="en-US" b="1"/>
              <a:t>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2F2C910-B4CB-A40C-665E-70D40531D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921" y="6424139"/>
            <a:ext cx="4474852" cy="5669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11122AB-93B1-641C-C5C5-B3477970B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589" y="5577452"/>
            <a:ext cx="1835055" cy="12985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CB0AEB2-2368-BF36-B4DC-4BFEEF031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464" y="6534884"/>
            <a:ext cx="1658256" cy="3231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588032C-CDB0-881D-C01D-2EF851C43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4396" y="-18013"/>
            <a:ext cx="2627604" cy="12193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B7D9610-4953-C495-05D7-118FC0240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0172" y="1102239"/>
            <a:ext cx="5092727" cy="53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01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D90D76C-184F-4A96-8FE8-1114F8EE1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9DE355-E8A7-498B-A6A0-54D03B953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9B50F9-6BFD-0A88-7ED5-75B5038A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08" y="1444200"/>
            <a:ext cx="5161334" cy="28329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/>
            </a:br>
            <a:br>
              <a:rPr lang="en-US"/>
            </a:br>
            <a:r>
              <a:rPr lang="en-US" b="1"/>
              <a:t>Was </a:t>
            </a:r>
            <a:r>
              <a:rPr lang="en-US" b="1" err="1"/>
              <a:t>wünscht</a:t>
            </a:r>
            <a:r>
              <a:rPr lang="en-US" b="1"/>
              <a:t> </a:t>
            </a:r>
            <a:r>
              <a:rPr lang="en-US" b="1" err="1"/>
              <a:t>Ihr</a:t>
            </a:r>
            <a:r>
              <a:rPr lang="en-US" b="1"/>
              <a:t> Euch 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2F2C910-B4CB-A40C-665E-70D40531D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921" y="6424139"/>
            <a:ext cx="4474852" cy="5669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11122AB-93B1-641C-C5C5-B3477970B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589" y="5577452"/>
            <a:ext cx="1835055" cy="12985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CB0AEB2-2368-BF36-B4DC-4BFEEF031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464" y="6534884"/>
            <a:ext cx="1658256" cy="3231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588032C-CDB0-881D-C01D-2EF851C43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4396" y="-18013"/>
            <a:ext cx="2627604" cy="12193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9D318A8-30E4-B72F-C609-15E38DB7E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3644" y="-18014"/>
            <a:ext cx="6157820" cy="687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5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CBEFB95-8A18-E025-2A82-B98C4406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35055" cy="12985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D1AD881-0CCB-5A28-23A7-95EB3360D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08" y="6400800"/>
            <a:ext cx="3602416" cy="457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5F9CAA7-0495-5ACF-CF2C-AF89A4FC7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05" y="6453554"/>
            <a:ext cx="1658256" cy="3231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CD69BA7-BADE-D903-1898-969B4D4A7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960" y="0"/>
            <a:ext cx="2140040" cy="99305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D1C1170-D308-DEA6-967B-8BF6A7EA0E51}"/>
              </a:ext>
            </a:extLst>
          </p:cNvPr>
          <p:cNvSpPr txBox="1"/>
          <p:nvPr/>
        </p:nvSpPr>
        <p:spPr>
          <a:xfrm>
            <a:off x="4281948" y="776749"/>
            <a:ext cx="3628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>
                <a:solidFill>
                  <a:schemeClr val="bg1"/>
                </a:solidFill>
              </a:rPr>
              <a:t>Warm </a:t>
            </a:r>
            <a:r>
              <a:rPr lang="de-DE" sz="4000" b="1" err="1">
                <a:solidFill>
                  <a:schemeClr val="bg1"/>
                </a:solidFill>
              </a:rPr>
              <a:t>up</a:t>
            </a:r>
            <a:endParaRPr lang="de-DE" sz="4000" b="1">
              <a:solidFill>
                <a:schemeClr val="bg1"/>
              </a:solidFill>
            </a:endParaRPr>
          </a:p>
          <a:p>
            <a:r>
              <a:rPr lang="de-DE" sz="4000" b="1">
                <a:solidFill>
                  <a:schemeClr val="bg1"/>
                </a:solidFill>
              </a:rPr>
              <a:t> 2. Frage: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4B7A326-2108-7B1E-670E-9E0ED64703A5}"/>
              </a:ext>
            </a:extLst>
          </p:cNvPr>
          <p:cNvSpPr txBox="1"/>
          <p:nvPr/>
        </p:nvSpPr>
        <p:spPr>
          <a:xfrm>
            <a:off x="1415845" y="2475674"/>
            <a:ext cx="93603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/>
              <a:t>Ein Zettel vom Vorstand liegt auf deinem Schreibtisch: „Sofort 3 Monate bezahlter Urlaub“  </a:t>
            </a:r>
          </a:p>
          <a:p>
            <a:pPr algn="ctr"/>
            <a:r>
              <a:rPr lang="de-DE" sz="4400"/>
              <a:t>Alles ist geklärt, deine Familie ist  einverstanden, was tust du?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8066168-20B5-AE9A-792D-BDCB6BD1B482}"/>
              </a:ext>
            </a:extLst>
          </p:cNvPr>
          <p:cNvSpPr txBox="1"/>
          <p:nvPr/>
        </p:nvSpPr>
        <p:spPr>
          <a:xfrm>
            <a:off x="971433" y="5896585"/>
            <a:ext cx="1003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Austausch in Dreiergruppen ca. 5-10 Minuten</a:t>
            </a:r>
          </a:p>
        </p:txBody>
      </p:sp>
    </p:spTree>
    <p:extLst>
      <p:ext uri="{BB962C8B-B14F-4D97-AF65-F5344CB8AC3E}">
        <p14:creationId xmlns:p14="http://schemas.microsoft.com/office/powerpoint/2010/main" val="4412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CBEFB95-8A18-E025-2A82-B98C4406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35055" cy="12985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D1AD881-0CCB-5A28-23A7-95EB3360D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08" y="6400800"/>
            <a:ext cx="3602416" cy="457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5F9CAA7-0495-5ACF-CF2C-AF89A4FC7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05" y="6453554"/>
            <a:ext cx="1658256" cy="3231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CD69BA7-BADE-D903-1898-969B4D4A7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960" y="0"/>
            <a:ext cx="2140040" cy="99305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D1C1170-D308-DEA6-967B-8BF6A7EA0E51}"/>
              </a:ext>
            </a:extLst>
          </p:cNvPr>
          <p:cNvSpPr txBox="1"/>
          <p:nvPr/>
        </p:nvSpPr>
        <p:spPr>
          <a:xfrm>
            <a:off x="4281948" y="776749"/>
            <a:ext cx="3628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>
                <a:solidFill>
                  <a:schemeClr val="bg1"/>
                </a:solidFill>
              </a:rPr>
              <a:t>Warm </a:t>
            </a:r>
            <a:r>
              <a:rPr lang="de-DE" sz="4000" b="1" err="1">
                <a:solidFill>
                  <a:schemeClr val="bg1"/>
                </a:solidFill>
              </a:rPr>
              <a:t>up</a:t>
            </a:r>
            <a:endParaRPr lang="de-DE" sz="4000" b="1">
              <a:solidFill>
                <a:schemeClr val="bg1"/>
              </a:solidFill>
            </a:endParaRPr>
          </a:p>
          <a:p>
            <a:r>
              <a:rPr lang="de-DE" sz="4000" b="1">
                <a:solidFill>
                  <a:schemeClr val="bg1"/>
                </a:solidFill>
              </a:rPr>
              <a:t> 3. Frage: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4B7A326-2108-7B1E-670E-9E0ED64703A5}"/>
              </a:ext>
            </a:extLst>
          </p:cNvPr>
          <p:cNvSpPr txBox="1"/>
          <p:nvPr/>
        </p:nvSpPr>
        <p:spPr>
          <a:xfrm>
            <a:off x="1415845" y="2475674"/>
            <a:ext cx="93603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/>
              <a:t>Was kannst du, kennst du oder hast du mal gemacht – so gut wie niemand anderes hier im Raum?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8066168-20B5-AE9A-792D-BDCB6BD1B482}"/>
              </a:ext>
            </a:extLst>
          </p:cNvPr>
          <p:cNvSpPr txBox="1"/>
          <p:nvPr/>
        </p:nvSpPr>
        <p:spPr>
          <a:xfrm>
            <a:off x="971433" y="5896585"/>
            <a:ext cx="1003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Austausch in Dreiergruppen ca. 5-10 Minuten</a:t>
            </a:r>
          </a:p>
        </p:txBody>
      </p:sp>
    </p:spTree>
    <p:extLst>
      <p:ext uri="{BB962C8B-B14F-4D97-AF65-F5344CB8AC3E}">
        <p14:creationId xmlns:p14="http://schemas.microsoft.com/office/powerpoint/2010/main" val="250315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BB398-96E9-B84A-C4A5-9CD25C911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04B21-4BC8-21D2-7AB3-8A4CA2155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10" y="0"/>
            <a:ext cx="10869248" cy="627933"/>
          </a:xfrm>
        </p:spPr>
        <p:txBody>
          <a:bodyPr>
            <a:noAutofit/>
          </a:bodyPr>
          <a:lstStyle/>
          <a:p>
            <a:pPr algn="ctr"/>
            <a:r>
              <a:rPr lang="de-DE" sz="2400"/>
              <a:t>Workshop Klausurtagung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AE4B2D5-79F3-D017-1023-DB38D834C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35055" cy="12985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B33B553-EF67-AE27-93D2-3C79D4D5E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6840" y="6453554"/>
            <a:ext cx="3602416" cy="457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3C97B46-20FE-A895-AA6D-74F91624A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99" y="6453554"/>
            <a:ext cx="1658256" cy="3231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4137B02-170F-17EA-C672-6489DD2BB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960" y="0"/>
            <a:ext cx="2140040" cy="99305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22D42DF-284A-7957-A405-A81D6DFD5D45}"/>
              </a:ext>
            </a:extLst>
          </p:cNvPr>
          <p:cNvSpPr txBox="1"/>
          <p:nvPr/>
        </p:nvSpPr>
        <p:spPr>
          <a:xfrm>
            <a:off x="1800561" y="2389400"/>
            <a:ext cx="8868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/>
              <a:t>Wir erarbeiten gemeinsam, welche Aufgaben die Abteilungsleiter*innen haben. </a:t>
            </a:r>
          </a:p>
          <a:p>
            <a:pPr algn="ctr"/>
            <a:endParaRPr lang="de-DE" sz="2400" b="1"/>
          </a:p>
          <a:p>
            <a:pPr algn="ctr"/>
            <a:r>
              <a:rPr lang="de-DE" sz="2400" b="1" u="sng"/>
              <a:t>Ziel: Erstellung einer allgemeinen Stellenbeschreibung </a:t>
            </a:r>
            <a:endParaRPr lang="de-DE" sz="4400" b="1" u="sng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6F494B6-A0A1-935A-2051-E688F49201CD}"/>
              </a:ext>
            </a:extLst>
          </p:cNvPr>
          <p:cNvSpPr txBox="1"/>
          <p:nvPr/>
        </p:nvSpPr>
        <p:spPr>
          <a:xfrm>
            <a:off x="2762864" y="1200238"/>
            <a:ext cx="6499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>
                <a:solidFill>
                  <a:schemeClr val="bg1"/>
                </a:solidFill>
              </a:rPr>
              <a:t>Stellenbeschreibungen</a:t>
            </a:r>
          </a:p>
        </p:txBody>
      </p:sp>
      <p:pic>
        <p:nvPicPr>
          <p:cNvPr id="11" name="Grafik 10" descr="Ein Bild, das Cartoon, Clipart, Animierter Cartoon, Zeichnung enthält.">
            <a:extLst>
              <a:ext uri="{FF2B5EF4-FFF2-40B4-BE49-F238E27FC236}">
                <a16:creationId xmlns:a16="http://schemas.microsoft.com/office/drawing/2014/main" id="{05CAB9FD-5C28-84B3-BDDA-A44B6BE4AA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205990" y="4292740"/>
            <a:ext cx="3439454" cy="25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5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16CDF-748F-2477-E668-B7430E60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10" y="0"/>
            <a:ext cx="10869248" cy="627933"/>
          </a:xfrm>
        </p:spPr>
        <p:txBody>
          <a:bodyPr>
            <a:noAutofit/>
          </a:bodyPr>
          <a:lstStyle/>
          <a:p>
            <a:pPr algn="ctr"/>
            <a:r>
              <a:rPr lang="de-DE" sz="2400"/>
              <a:t>Workshop Klausurtagung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BEFB95-8A18-E025-2A82-B98C4406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35055" cy="12985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D1AD881-0CCB-5A28-23A7-95EB3360D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6840" y="6453554"/>
            <a:ext cx="3602416" cy="457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5F9CAA7-0495-5ACF-CF2C-AF89A4FC7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05" y="6453554"/>
            <a:ext cx="1658256" cy="3231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CD69BA7-BADE-D903-1898-969B4D4A7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960" y="0"/>
            <a:ext cx="2140040" cy="99305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DE27F2A-615B-8B97-397C-66B6A8AD82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0723" y="2449021"/>
            <a:ext cx="6472002" cy="416609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ECBA0CC-39CC-4D2C-0419-1EC54984CE75}"/>
              </a:ext>
            </a:extLst>
          </p:cNvPr>
          <p:cNvSpPr txBox="1"/>
          <p:nvPr/>
        </p:nvSpPr>
        <p:spPr>
          <a:xfrm>
            <a:off x="688257" y="1376075"/>
            <a:ext cx="11247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>
                <a:solidFill>
                  <a:schemeClr val="bg1"/>
                </a:solidFill>
              </a:rPr>
              <a:t>Welche Aufgaben habe ich als Leitung? </a:t>
            </a:r>
          </a:p>
        </p:txBody>
      </p:sp>
    </p:spTree>
    <p:extLst>
      <p:ext uri="{BB962C8B-B14F-4D97-AF65-F5344CB8AC3E}">
        <p14:creationId xmlns:p14="http://schemas.microsoft.com/office/powerpoint/2010/main" val="15220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CBEFB95-8A18-E025-2A82-B98C4406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35055" cy="12985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D1AD881-0CCB-5A28-23A7-95EB3360D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08" y="6400800"/>
            <a:ext cx="3602416" cy="457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5F9CAA7-0495-5ACF-CF2C-AF89A4FC7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05" y="6453554"/>
            <a:ext cx="1658256" cy="3231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CD69BA7-BADE-D903-1898-969B4D4A7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960" y="0"/>
            <a:ext cx="2140040" cy="99305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D1C1170-D308-DEA6-967B-8BF6A7EA0E51}"/>
              </a:ext>
            </a:extLst>
          </p:cNvPr>
          <p:cNvSpPr txBox="1"/>
          <p:nvPr/>
        </p:nvSpPr>
        <p:spPr>
          <a:xfrm>
            <a:off x="4281948" y="776749"/>
            <a:ext cx="362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>
                <a:solidFill>
                  <a:schemeClr val="bg1"/>
                </a:solidFill>
              </a:rPr>
              <a:t>1. Frage: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4B7A326-2108-7B1E-670E-9E0ED64703A5}"/>
              </a:ext>
            </a:extLst>
          </p:cNvPr>
          <p:cNvSpPr txBox="1"/>
          <p:nvPr/>
        </p:nvSpPr>
        <p:spPr>
          <a:xfrm>
            <a:off x="1415845" y="2475674"/>
            <a:ext cx="93603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/>
              <a:t>Welche Aufgaben habt Ihr als FBL bezogen auf Eure </a:t>
            </a:r>
          </a:p>
          <a:p>
            <a:pPr algn="ctr"/>
            <a:r>
              <a:rPr lang="de-DE" sz="4400" b="1"/>
              <a:t>Mitarbeiter*innen </a:t>
            </a:r>
          </a:p>
          <a:p>
            <a:pPr algn="ctr"/>
            <a:r>
              <a:rPr lang="de-DE" sz="4400"/>
              <a:t>in Euren Arbeitsbereichen?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8066168-20B5-AE9A-792D-BDCB6BD1B482}"/>
              </a:ext>
            </a:extLst>
          </p:cNvPr>
          <p:cNvSpPr txBox="1"/>
          <p:nvPr/>
        </p:nvSpPr>
        <p:spPr>
          <a:xfrm>
            <a:off x="971433" y="5896585"/>
            <a:ext cx="1003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Austausch in Kleingruppen ca. 10-15 Minuten mit anschließender Vorstellung im Plenum</a:t>
            </a:r>
          </a:p>
        </p:txBody>
      </p:sp>
    </p:spTree>
    <p:extLst>
      <p:ext uri="{BB962C8B-B14F-4D97-AF65-F5344CB8AC3E}">
        <p14:creationId xmlns:p14="http://schemas.microsoft.com/office/powerpoint/2010/main" val="3875762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CBEFB95-8A18-E025-2A82-B98C4406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35055" cy="12985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D1AD881-0CCB-5A28-23A7-95EB3360D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08" y="6400800"/>
            <a:ext cx="3602416" cy="457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5F9CAA7-0495-5ACF-CF2C-AF89A4FC7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05" y="6453554"/>
            <a:ext cx="1658256" cy="3231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CD69BA7-BADE-D903-1898-969B4D4A7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960" y="0"/>
            <a:ext cx="2140040" cy="99305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D1C1170-D308-DEA6-967B-8BF6A7EA0E51}"/>
              </a:ext>
            </a:extLst>
          </p:cNvPr>
          <p:cNvSpPr txBox="1"/>
          <p:nvPr/>
        </p:nvSpPr>
        <p:spPr>
          <a:xfrm>
            <a:off x="4281948" y="776749"/>
            <a:ext cx="362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>
                <a:solidFill>
                  <a:schemeClr val="bg1"/>
                </a:solidFill>
              </a:rPr>
              <a:t>2. Frage: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4B7A326-2108-7B1E-670E-9E0ED64703A5}"/>
              </a:ext>
            </a:extLst>
          </p:cNvPr>
          <p:cNvSpPr txBox="1"/>
          <p:nvPr/>
        </p:nvSpPr>
        <p:spPr>
          <a:xfrm>
            <a:off x="737419" y="2475674"/>
            <a:ext cx="106581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/>
              <a:t>Welche Aufgaben habt Ihr als FBL bezogen auf die </a:t>
            </a:r>
          </a:p>
          <a:p>
            <a:pPr algn="ctr"/>
            <a:r>
              <a:rPr lang="de-DE" sz="4400" b="1"/>
              <a:t>interne und externe Kommunikation </a:t>
            </a:r>
            <a:r>
              <a:rPr lang="de-DE" sz="4400"/>
              <a:t>in Euren Arbeitsbereichen?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8066168-20B5-AE9A-792D-BDCB6BD1B482}"/>
              </a:ext>
            </a:extLst>
          </p:cNvPr>
          <p:cNvSpPr txBox="1"/>
          <p:nvPr/>
        </p:nvSpPr>
        <p:spPr>
          <a:xfrm>
            <a:off x="971433" y="5896585"/>
            <a:ext cx="1003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Austausch in Kleingruppen ca. 10-15 Minuten mit anschließender Vorstellung im Plenum</a:t>
            </a:r>
          </a:p>
        </p:txBody>
      </p:sp>
    </p:spTree>
    <p:extLst>
      <p:ext uri="{BB962C8B-B14F-4D97-AF65-F5344CB8AC3E}">
        <p14:creationId xmlns:p14="http://schemas.microsoft.com/office/powerpoint/2010/main" val="2010236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CBEFB95-8A18-E025-2A82-B98C4406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35055" cy="12985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D1AD881-0CCB-5A28-23A7-95EB3360D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08" y="6400800"/>
            <a:ext cx="3602416" cy="457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5F9CAA7-0495-5ACF-CF2C-AF89A4FC7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05" y="6453554"/>
            <a:ext cx="1658256" cy="3231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CD69BA7-BADE-D903-1898-969B4D4A7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960" y="0"/>
            <a:ext cx="2140040" cy="99305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D1C1170-D308-DEA6-967B-8BF6A7EA0E51}"/>
              </a:ext>
            </a:extLst>
          </p:cNvPr>
          <p:cNvSpPr txBox="1"/>
          <p:nvPr/>
        </p:nvSpPr>
        <p:spPr>
          <a:xfrm>
            <a:off x="4281948" y="776749"/>
            <a:ext cx="362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>
                <a:solidFill>
                  <a:schemeClr val="bg1"/>
                </a:solidFill>
              </a:rPr>
              <a:t>3. Frage: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4B7A326-2108-7B1E-670E-9E0ED64703A5}"/>
              </a:ext>
            </a:extLst>
          </p:cNvPr>
          <p:cNvSpPr txBox="1"/>
          <p:nvPr/>
        </p:nvSpPr>
        <p:spPr>
          <a:xfrm>
            <a:off x="737419" y="2475674"/>
            <a:ext cx="106581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/>
              <a:t>Welche Aufgaben habt Ihr als FBL bezogen auf </a:t>
            </a:r>
          </a:p>
          <a:p>
            <a:pPr algn="ctr"/>
            <a:r>
              <a:rPr lang="de-DE" sz="4400" b="1"/>
              <a:t>Finanzen </a:t>
            </a:r>
          </a:p>
          <a:p>
            <a:pPr algn="ctr"/>
            <a:r>
              <a:rPr lang="de-DE" sz="4400"/>
              <a:t>in Euren Arbeitsbereichen?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8066168-20B5-AE9A-792D-BDCB6BD1B482}"/>
              </a:ext>
            </a:extLst>
          </p:cNvPr>
          <p:cNvSpPr txBox="1"/>
          <p:nvPr/>
        </p:nvSpPr>
        <p:spPr>
          <a:xfrm>
            <a:off x="971433" y="5896585"/>
            <a:ext cx="1003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Austausch in Kleingruppen ca. 10-15 Minuten mit anschließender Vorstellung im Plenum</a:t>
            </a:r>
          </a:p>
        </p:txBody>
      </p:sp>
    </p:spTree>
    <p:extLst>
      <p:ext uri="{BB962C8B-B14F-4D97-AF65-F5344CB8AC3E}">
        <p14:creationId xmlns:p14="http://schemas.microsoft.com/office/powerpoint/2010/main" val="344068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CBEFB95-8A18-E025-2A82-B98C4406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35055" cy="12985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D1AD881-0CCB-5A28-23A7-95EB3360D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08" y="6400800"/>
            <a:ext cx="3602416" cy="457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5F9CAA7-0495-5ACF-CF2C-AF89A4FC7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05" y="6453554"/>
            <a:ext cx="1658256" cy="3231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CD69BA7-BADE-D903-1898-969B4D4A7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960" y="0"/>
            <a:ext cx="2140040" cy="99305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D1C1170-D308-DEA6-967B-8BF6A7EA0E51}"/>
              </a:ext>
            </a:extLst>
          </p:cNvPr>
          <p:cNvSpPr txBox="1"/>
          <p:nvPr/>
        </p:nvSpPr>
        <p:spPr>
          <a:xfrm>
            <a:off x="4281948" y="776749"/>
            <a:ext cx="362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>
                <a:solidFill>
                  <a:schemeClr val="bg1"/>
                </a:solidFill>
              </a:rPr>
              <a:t>4. Frage: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4B7A326-2108-7B1E-670E-9E0ED64703A5}"/>
              </a:ext>
            </a:extLst>
          </p:cNvPr>
          <p:cNvSpPr txBox="1"/>
          <p:nvPr/>
        </p:nvSpPr>
        <p:spPr>
          <a:xfrm>
            <a:off x="737419" y="2475674"/>
            <a:ext cx="106581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/>
              <a:t>Welche Aufgaben habt Ihr als FBL bezogen auf die </a:t>
            </a:r>
          </a:p>
          <a:p>
            <a:pPr algn="ctr"/>
            <a:r>
              <a:rPr lang="de-DE" sz="4400" b="1"/>
              <a:t>Räumlichkeiten </a:t>
            </a:r>
          </a:p>
          <a:p>
            <a:pPr algn="ctr"/>
            <a:r>
              <a:rPr lang="de-DE" sz="4400"/>
              <a:t>in Euren Arbeitsbereichen?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8066168-20B5-AE9A-792D-BDCB6BD1B482}"/>
              </a:ext>
            </a:extLst>
          </p:cNvPr>
          <p:cNvSpPr txBox="1"/>
          <p:nvPr/>
        </p:nvSpPr>
        <p:spPr>
          <a:xfrm>
            <a:off x="971433" y="5896585"/>
            <a:ext cx="1003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Austausch in Kleingruppen ca. 10-15 Minuten mit anschließender Vorstellung im Plenum</a:t>
            </a:r>
          </a:p>
        </p:txBody>
      </p:sp>
    </p:spTree>
    <p:extLst>
      <p:ext uri="{BB962C8B-B14F-4D97-AF65-F5344CB8AC3E}">
        <p14:creationId xmlns:p14="http://schemas.microsoft.com/office/powerpoint/2010/main" val="4090852725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Custom 29">
      <a:dk1>
        <a:srgbClr val="000000"/>
      </a:dk1>
      <a:lt1>
        <a:sysClr val="window" lastClr="FFFFFF"/>
      </a:lt1>
      <a:dk2>
        <a:srgbClr val="465959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7967B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A2146AF2E2854C9D8EFFFE3768946E" ma:contentTypeVersion="13" ma:contentTypeDescription="Ein neues Dokument erstellen." ma:contentTypeScope="" ma:versionID="f1121e8a6e1c173e782ecdab2a5508b7">
  <xsd:schema xmlns:xsd="http://www.w3.org/2001/XMLSchema" xmlns:xs="http://www.w3.org/2001/XMLSchema" xmlns:p="http://schemas.microsoft.com/office/2006/metadata/properties" xmlns:ns2="4f905bf5-2016-41ea-9a25-b73dbf3c734b" xmlns:ns3="c26b0401-c5ed-4902-8136-1810cc681eab" targetNamespace="http://schemas.microsoft.com/office/2006/metadata/properties" ma:root="true" ma:fieldsID="745b3411269451df215fb723c5c80cdf" ns2:_="" ns3:_="">
    <xsd:import namespace="4f905bf5-2016-41ea-9a25-b73dbf3c734b"/>
    <xsd:import namespace="c26b0401-c5ed-4902-8136-1810cc681e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05bf5-2016-41ea-9a25-b73dbf3c73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2a1a7285-df77-46c4-b48c-fd6d65665d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b0401-c5ed-4902-8136-1810cc681ea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36f23a4-8337-4221-a6fa-30a1c0af998a}" ma:internalName="TaxCatchAll" ma:showField="CatchAllData" ma:web="c26b0401-c5ed-4902-8136-1810cc681e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6b0401-c5ed-4902-8136-1810cc681eab" xsi:nil="true"/>
    <lcf76f155ced4ddcb4097134ff3c332f xmlns="4f905bf5-2016-41ea-9a25-b73dbf3c73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B12C24-51D3-4EA6-82E7-FB69EBFDB7AC}"/>
</file>

<file path=customXml/itemProps2.xml><?xml version="1.0" encoding="utf-8"?>
<ds:datastoreItem xmlns:ds="http://schemas.openxmlformats.org/officeDocument/2006/customXml" ds:itemID="{29748422-E20E-4149-B713-93183B0BCD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87146F-3A6E-461E-8038-5E19C0E1C933}">
  <ds:schemaRefs>
    <ds:schemaRef ds:uri="4f905bf5-2016-41ea-9a25-b73dbf3c734b"/>
    <ds:schemaRef ds:uri="c26b0401-c5ed-4902-8136-1810cc681e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Breitbild</PresentationFormat>
  <Paragraphs>43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Avenir Next LT Pro</vt:lpstr>
      <vt:lpstr>Bahnschrift</vt:lpstr>
      <vt:lpstr>MatrixVTI</vt:lpstr>
      <vt:lpstr>PowerPoint-Präsentation</vt:lpstr>
      <vt:lpstr>PowerPoint-Präsentation</vt:lpstr>
      <vt:lpstr>PowerPoint-Präsentation</vt:lpstr>
      <vt:lpstr>Workshop Klausurtagung</vt:lpstr>
      <vt:lpstr>Workshop Klausurtagung</vt:lpstr>
      <vt:lpstr>PowerPoint-Präsentation</vt:lpstr>
      <vt:lpstr>PowerPoint-Präsentation</vt:lpstr>
      <vt:lpstr>PowerPoint-Präsentation</vt:lpstr>
      <vt:lpstr>PowerPoint-Präsentation</vt:lpstr>
      <vt:lpstr> Einen schönen Abend und bis morgen… </vt:lpstr>
      <vt:lpstr>PowerPoint-Präsentation</vt:lpstr>
      <vt:lpstr>  Ist Euch noch etwas eingefallen?</vt:lpstr>
      <vt:lpstr>  Was wünscht Ihr Euch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Projektvorstellung</dc:title>
  <dc:creator>Maureen Peschla-Pilgram</dc:creator>
  <cp:lastModifiedBy>Christoph Kuehn</cp:lastModifiedBy>
  <cp:revision>1</cp:revision>
  <dcterms:created xsi:type="dcterms:W3CDTF">2023-10-30T06:21:21Z</dcterms:created>
  <dcterms:modified xsi:type="dcterms:W3CDTF">2024-02-27T12:21:55Z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0x01010082A2146AF2E2854C9D8EFFFE3768946E</vt:lpwstr>
  </property>
  <property fmtid="{D5CDD505-2E9C-101B-9397-08002B2CF9AE}" pid="3" name="MediaServiceImageTags">
    <vt:lpwstr/>
  </property>
</Properties>
</file>