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4"/>
  </p:sldMasterIdLst>
  <p:sldIdLst>
    <p:sldId id="256" r:id="rId5"/>
    <p:sldId id="260" r:id="rId6"/>
    <p:sldId id="257" r:id="rId7"/>
    <p:sldId id="258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4" r:id="rId17"/>
    <p:sldId id="273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A1280A-896C-4A72-8A44-EFE0BBDA1DAD}" v="1" dt="2024-10-08T12:04:24.247"/>
    <p1510:client id="{F33951A5-51A9-4D80-B8AF-F051269841BE}" v="66" dt="2024-10-09T04:57:17.2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04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ureen Peschla-Pilgram" userId="05f9e4c9-319c-4d68-8ed7-6b236f3ecaf4" providerId="ADAL" clId="{F33951A5-51A9-4D80-B8AF-F051269841BE}"/>
    <pc:docChg chg="modSld">
      <pc:chgData name="Maureen Peschla-Pilgram" userId="05f9e4c9-319c-4d68-8ed7-6b236f3ecaf4" providerId="ADAL" clId="{F33951A5-51A9-4D80-B8AF-F051269841BE}" dt="2024-10-09T05:16:25.541" v="113" actId="20577"/>
      <pc:docMkLst>
        <pc:docMk/>
      </pc:docMkLst>
      <pc:sldChg chg="modSp">
        <pc:chgData name="Maureen Peschla-Pilgram" userId="05f9e4c9-319c-4d68-8ed7-6b236f3ecaf4" providerId="ADAL" clId="{F33951A5-51A9-4D80-B8AF-F051269841BE}" dt="2024-10-08T13:22:49.360" v="64" actId="255"/>
        <pc:sldMkLst>
          <pc:docMk/>
          <pc:sldMk cId="991377710" sldId="256"/>
        </pc:sldMkLst>
        <pc:spChg chg="mod">
          <ac:chgData name="Maureen Peschla-Pilgram" userId="05f9e4c9-319c-4d68-8ed7-6b236f3ecaf4" providerId="ADAL" clId="{F33951A5-51A9-4D80-B8AF-F051269841BE}" dt="2024-10-08T13:22:49.360" v="64" actId="255"/>
          <ac:spMkLst>
            <pc:docMk/>
            <pc:sldMk cId="991377710" sldId="256"/>
            <ac:spMk id="2" creationId="{417226E2-1B6C-94DC-AC88-47242D96F2FC}"/>
          </ac:spMkLst>
        </pc:spChg>
      </pc:sldChg>
      <pc:sldChg chg="modSp mod">
        <pc:chgData name="Maureen Peschla-Pilgram" userId="05f9e4c9-319c-4d68-8ed7-6b236f3ecaf4" providerId="ADAL" clId="{F33951A5-51A9-4D80-B8AF-F051269841BE}" dt="2024-10-09T05:16:25.541" v="113" actId="20577"/>
        <pc:sldMkLst>
          <pc:docMk/>
          <pc:sldMk cId="3036259271" sldId="274"/>
        </pc:sldMkLst>
        <pc:spChg chg="mod">
          <ac:chgData name="Maureen Peschla-Pilgram" userId="05f9e4c9-319c-4d68-8ed7-6b236f3ecaf4" providerId="ADAL" clId="{F33951A5-51A9-4D80-B8AF-F051269841BE}" dt="2024-10-09T05:16:25.541" v="113" actId="20577"/>
          <ac:spMkLst>
            <pc:docMk/>
            <pc:sldMk cId="3036259271" sldId="274"/>
            <ac:spMk id="7" creationId="{3ED9100B-33FD-5453-ECB5-A1F9FB500E43}"/>
          </ac:spMkLst>
        </pc:spChg>
      </pc:sldChg>
    </pc:docChg>
  </pc:docChgLst>
</pc:chgInfo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24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2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810F0B-240D-43DC-85FE-C0F6B3EFCE4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22C47E-249A-4AD5-8028-D981B6D5DC38}">
      <dgm:prSet/>
      <dgm:spPr/>
      <dgm:t>
        <a:bodyPr/>
        <a:lstStyle/>
        <a:p>
          <a:pPr algn="ctr"/>
          <a:r>
            <a:rPr lang="de-DE" dirty="0"/>
            <a:t>Für die Auswertung  lagen uns 18 digitale Antworten vor, die in den Teams gemeinsam erarbeitet wurde. </a:t>
          </a:r>
          <a:endParaRPr lang="en-US" dirty="0"/>
        </a:p>
      </dgm:t>
    </dgm:pt>
    <dgm:pt modelId="{AC39FAF6-8C9C-4D9B-B3EA-0E3D3055DDF7}" type="parTrans" cxnId="{AAD45196-5F60-4338-9EF2-4A813648A87E}">
      <dgm:prSet/>
      <dgm:spPr/>
      <dgm:t>
        <a:bodyPr/>
        <a:lstStyle/>
        <a:p>
          <a:endParaRPr lang="en-US"/>
        </a:p>
      </dgm:t>
    </dgm:pt>
    <dgm:pt modelId="{9A2C3313-8B3D-42DB-940D-5DE53DE89BD2}" type="sibTrans" cxnId="{AAD45196-5F60-4338-9EF2-4A813648A87E}">
      <dgm:prSet/>
      <dgm:spPr/>
      <dgm:t>
        <a:bodyPr/>
        <a:lstStyle/>
        <a:p>
          <a:endParaRPr lang="en-US"/>
        </a:p>
      </dgm:t>
    </dgm:pt>
    <dgm:pt modelId="{2B67AD40-4500-4031-BF9C-6B21F851E156}">
      <dgm:prSet/>
      <dgm:spPr/>
      <dgm:t>
        <a:bodyPr/>
        <a:lstStyle/>
        <a:p>
          <a:pPr algn="ctr"/>
          <a:r>
            <a:rPr lang="de-DE" dirty="0"/>
            <a:t>Vielen Dank für Eure Rückmeldungen</a:t>
          </a:r>
          <a:endParaRPr lang="en-US" dirty="0"/>
        </a:p>
      </dgm:t>
    </dgm:pt>
    <dgm:pt modelId="{04AB5CAE-4F2E-492A-91B1-50806355F098}" type="parTrans" cxnId="{5FFF59FE-E2B6-4E27-8075-36912B2F3DBB}">
      <dgm:prSet/>
      <dgm:spPr/>
      <dgm:t>
        <a:bodyPr/>
        <a:lstStyle/>
        <a:p>
          <a:endParaRPr lang="en-US"/>
        </a:p>
      </dgm:t>
    </dgm:pt>
    <dgm:pt modelId="{8873CC67-72E6-4922-BFDE-21899120A192}" type="sibTrans" cxnId="{5FFF59FE-E2B6-4E27-8075-36912B2F3DBB}">
      <dgm:prSet/>
      <dgm:spPr/>
      <dgm:t>
        <a:bodyPr/>
        <a:lstStyle/>
        <a:p>
          <a:endParaRPr lang="en-US"/>
        </a:p>
      </dgm:t>
    </dgm:pt>
    <dgm:pt modelId="{A4B48E9B-CD76-4267-8A05-771A29C51401}" type="pres">
      <dgm:prSet presAssocID="{1F810F0B-240D-43DC-85FE-C0F6B3EFCE48}" presName="linear" presStyleCnt="0">
        <dgm:presLayoutVars>
          <dgm:animLvl val="lvl"/>
          <dgm:resizeHandles val="exact"/>
        </dgm:presLayoutVars>
      </dgm:prSet>
      <dgm:spPr/>
    </dgm:pt>
    <dgm:pt modelId="{94C2679D-49F9-4AA2-8F89-0D3F790BCB57}" type="pres">
      <dgm:prSet presAssocID="{B722C47E-249A-4AD5-8028-D981B6D5DC3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42B164B-DCC4-4EF2-8382-DACBF2067450}" type="pres">
      <dgm:prSet presAssocID="{9A2C3313-8B3D-42DB-940D-5DE53DE89BD2}" presName="spacer" presStyleCnt="0"/>
      <dgm:spPr/>
    </dgm:pt>
    <dgm:pt modelId="{00CEB1D5-70F4-4E71-8E24-F9BF0825C22C}" type="pres">
      <dgm:prSet presAssocID="{2B67AD40-4500-4031-BF9C-6B21F851E15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D437134-BF5D-403A-9A5C-9809239D681C}" type="presOf" srcId="{B722C47E-249A-4AD5-8028-D981B6D5DC38}" destId="{94C2679D-49F9-4AA2-8F89-0D3F790BCB57}" srcOrd="0" destOrd="0" presId="urn:microsoft.com/office/officeart/2005/8/layout/vList2"/>
    <dgm:cxn modelId="{69EF7C41-98A6-4021-81A1-4444DA56791E}" type="presOf" srcId="{1F810F0B-240D-43DC-85FE-C0F6B3EFCE48}" destId="{A4B48E9B-CD76-4267-8A05-771A29C51401}" srcOrd="0" destOrd="0" presId="urn:microsoft.com/office/officeart/2005/8/layout/vList2"/>
    <dgm:cxn modelId="{AAD45196-5F60-4338-9EF2-4A813648A87E}" srcId="{1F810F0B-240D-43DC-85FE-C0F6B3EFCE48}" destId="{B722C47E-249A-4AD5-8028-D981B6D5DC38}" srcOrd="0" destOrd="0" parTransId="{AC39FAF6-8C9C-4D9B-B3EA-0E3D3055DDF7}" sibTransId="{9A2C3313-8B3D-42DB-940D-5DE53DE89BD2}"/>
    <dgm:cxn modelId="{50F7D3BE-8121-4EB7-BA1D-829AA1B95B28}" type="presOf" srcId="{2B67AD40-4500-4031-BF9C-6B21F851E156}" destId="{00CEB1D5-70F4-4E71-8E24-F9BF0825C22C}" srcOrd="0" destOrd="0" presId="urn:microsoft.com/office/officeart/2005/8/layout/vList2"/>
    <dgm:cxn modelId="{5FFF59FE-E2B6-4E27-8075-36912B2F3DBB}" srcId="{1F810F0B-240D-43DC-85FE-C0F6B3EFCE48}" destId="{2B67AD40-4500-4031-BF9C-6B21F851E156}" srcOrd="1" destOrd="0" parTransId="{04AB5CAE-4F2E-492A-91B1-50806355F098}" sibTransId="{8873CC67-72E6-4922-BFDE-21899120A192}"/>
    <dgm:cxn modelId="{3E115DD2-8FD0-4910-B6ED-CCDCF9857FDE}" type="presParOf" srcId="{A4B48E9B-CD76-4267-8A05-771A29C51401}" destId="{94C2679D-49F9-4AA2-8F89-0D3F790BCB57}" srcOrd="0" destOrd="0" presId="urn:microsoft.com/office/officeart/2005/8/layout/vList2"/>
    <dgm:cxn modelId="{5C1D4408-322F-4FF7-AAAE-71A4F5A70684}" type="presParOf" srcId="{A4B48E9B-CD76-4267-8A05-771A29C51401}" destId="{C42B164B-DCC4-4EF2-8382-DACBF2067450}" srcOrd="1" destOrd="0" presId="urn:microsoft.com/office/officeart/2005/8/layout/vList2"/>
    <dgm:cxn modelId="{D73A289A-D69B-4744-9809-C46BE8A91DAE}" type="presParOf" srcId="{A4B48E9B-CD76-4267-8A05-771A29C51401}" destId="{00CEB1D5-70F4-4E71-8E24-F9BF0825C22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76EEF5F-E1B9-4BC8-8E15-7CA49ABB303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8F16A13-7A6A-4AB4-B488-65480B2B9B00}">
      <dgm:prSet/>
      <dgm:spPr/>
      <dgm:t>
        <a:bodyPr/>
        <a:lstStyle/>
        <a:p>
          <a:r>
            <a:rPr lang="de-DE"/>
            <a:t>Persönliche Gespräche</a:t>
          </a:r>
          <a:endParaRPr lang="en-US"/>
        </a:p>
      </dgm:t>
    </dgm:pt>
    <dgm:pt modelId="{A70D6CF0-2DC7-43EA-BF50-AC4D015D2AA9}" type="parTrans" cxnId="{DCF79B8B-FBB9-4559-A1E7-98D158BBCE40}">
      <dgm:prSet/>
      <dgm:spPr/>
      <dgm:t>
        <a:bodyPr/>
        <a:lstStyle/>
        <a:p>
          <a:endParaRPr lang="en-US"/>
        </a:p>
      </dgm:t>
    </dgm:pt>
    <dgm:pt modelId="{D6AC4A2D-5D7D-492E-980C-1F27F1993BFB}" type="sibTrans" cxnId="{DCF79B8B-FBB9-4559-A1E7-98D158BBCE40}">
      <dgm:prSet/>
      <dgm:spPr/>
      <dgm:t>
        <a:bodyPr/>
        <a:lstStyle/>
        <a:p>
          <a:endParaRPr lang="en-US"/>
        </a:p>
      </dgm:t>
    </dgm:pt>
    <dgm:pt modelId="{3714B145-A7A0-4F2F-9FB9-C2A47D7140F9}">
      <dgm:prSet/>
      <dgm:spPr/>
      <dgm:t>
        <a:bodyPr/>
        <a:lstStyle/>
        <a:p>
          <a:r>
            <a:rPr lang="de-DE"/>
            <a:t>E-Mail</a:t>
          </a:r>
          <a:endParaRPr lang="en-US"/>
        </a:p>
      </dgm:t>
    </dgm:pt>
    <dgm:pt modelId="{4B288C53-ACAD-44E0-8A39-05ED369195B7}" type="parTrans" cxnId="{F0B8156B-EB4C-4712-9112-80FD7CBD104C}">
      <dgm:prSet/>
      <dgm:spPr/>
      <dgm:t>
        <a:bodyPr/>
        <a:lstStyle/>
        <a:p>
          <a:endParaRPr lang="en-US"/>
        </a:p>
      </dgm:t>
    </dgm:pt>
    <dgm:pt modelId="{333BE06D-8859-4692-9CE1-C82CE5318E26}" type="sibTrans" cxnId="{F0B8156B-EB4C-4712-9112-80FD7CBD104C}">
      <dgm:prSet/>
      <dgm:spPr/>
      <dgm:t>
        <a:bodyPr/>
        <a:lstStyle/>
        <a:p>
          <a:endParaRPr lang="en-US"/>
        </a:p>
      </dgm:t>
    </dgm:pt>
    <dgm:pt modelId="{D29A9E3D-5653-45C7-9FB8-6565AE87446C}">
      <dgm:prSet/>
      <dgm:spPr/>
      <dgm:t>
        <a:bodyPr/>
        <a:lstStyle/>
        <a:p>
          <a:r>
            <a:rPr lang="de-DE"/>
            <a:t>Telefon</a:t>
          </a:r>
          <a:endParaRPr lang="en-US"/>
        </a:p>
      </dgm:t>
    </dgm:pt>
    <dgm:pt modelId="{F8D35688-B566-4A74-A1DD-3E77AAFC63CF}" type="parTrans" cxnId="{EC7852BD-BF0F-46DB-8E24-541F5949D9E5}">
      <dgm:prSet/>
      <dgm:spPr/>
      <dgm:t>
        <a:bodyPr/>
        <a:lstStyle/>
        <a:p>
          <a:endParaRPr lang="en-US"/>
        </a:p>
      </dgm:t>
    </dgm:pt>
    <dgm:pt modelId="{ABB4BBDC-1BC2-4EB0-84AA-D98CBDA13361}" type="sibTrans" cxnId="{EC7852BD-BF0F-46DB-8E24-541F5949D9E5}">
      <dgm:prSet/>
      <dgm:spPr/>
      <dgm:t>
        <a:bodyPr/>
        <a:lstStyle/>
        <a:p>
          <a:endParaRPr lang="en-US"/>
        </a:p>
      </dgm:t>
    </dgm:pt>
    <dgm:pt modelId="{55500E99-6F57-455A-BE81-787000F390A5}">
      <dgm:prSet/>
      <dgm:spPr/>
      <dgm:t>
        <a:bodyPr/>
        <a:lstStyle/>
        <a:p>
          <a:r>
            <a:rPr lang="de-DE"/>
            <a:t>Team- und Dienstbesprechungen</a:t>
          </a:r>
          <a:endParaRPr lang="en-US"/>
        </a:p>
      </dgm:t>
    </dgm:pt>
    <dgm:pt modelId="{19165E24-F806-4B48-8B3F-2679A6534DDC}" type="parTrans" cxnId="{BD1661FE-547C-46F9-ABFF-6D83AF03A570}">
      <dgm:prSet/>
      <dgm:spPr/>
      <dgm:t>
        <a:bodyPr/>
        <a:lstStyle/>
        <a:p>
          <a:endParaRPr lang="en-US"/>
        </a:p>
      </dgm:t>
    </dgm:pt>
    <dgm:pt modelId="{EB34EE33-81F5-41DA-8010-079E28D875CA}" type="sibTrans" cxnId="{BD1661FE-547C-46F9-ABFF-6D83AF03A570}">
      <dgm:prSet/>
      <dgm:spPr/>
      <dgm:t>
        <a:bodyPr/>
        <a:lstStyle/>
        <a:p>
          <a:endParaRPr lang="en-US"/>
        </a:p>
      </dgm:t>
    </dgm:pt>
    <dgm:pt modelId="{DF1C060E-55A5-479D-A4C7-C81D6A04DD11}" type="pres">
      <dgm:prSet presAssocID="{776EEF5F-E1B9-4BC8-8E15-7CA49ABB3036}" presName="root" presStyleCnt="0">
        <dgm:presLayoutVars>
          <dgm:dir/>
          <dgm:resizeHandles val="exact"/>
        </dgm:presLayoutVars>
      </dgm:prSet>
      <dgm:spPr/>
    </dgm:pt>
    <dgm:pt modelId="{4EEB74FE-CA6E-4E55-9071-00B3BD05DD14}" type="pres">
      <dgm:prSet presAssocID="{E8F16A13-7A6A-4AB4-B488-65480B2B9B00}" presName="compNode" presStyleCnt="0"/>
      <dgm:spPr/>
    </dgm:pt>
    <dgm:pt modelId="{A97DFA74-3580-4D17-8039-E046561570D9}" type="pres">
      <dgm:prSet presAssocID="{E8F16A13-7A6A-4AB4-B488-65480B2B9B00}" presName="bgRect" presStyleLbl="bgShp" presStyleIdx="0" presStyleCnt="4"/>
      <dgm:spPr/>
    </dgm:pt>
    <dgm:pt modelId="{D36D2286-95CD-4C26-B693-40D2C4DA9AED}" type="pres">
      <dgm:prSet presAssocID="{E8F16A13-7A6A-4AB4-B488-65480B2B9B0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062C1520-1FEA-4A23-876C-C02E47DFDE3B}" type="pres">
      <dgm:prSet presAssocID="{E8F16A13-7A6A-4AB4-B488-65480B2B9B00}" presName="spaceRect" presStyleCnt="0"/>
      <dgm:spPr/>
    </dgm:pt>
    <dgm:pt modelId="{E07EC0BD-54C0-4617-A29D-A76950CD7019}" type="pres">
      <dgm:prSet presAssocID="{E8F16A13-7A6A-4AB4-B488-65480B2B9B00}" presName="parTx" presStyleLbl="revTx" presStyleIdx="0" presStyleCnt="4">
        <dgm:presLayoutVars>
          <dgm:chMax val="0"/>
          <dgm:chPref val="0"/>
        </dgm:presLayoutVars>
      </dgm:prSet>
      <dgm:spPr/>
    </dgm:pt>
    <dgm:pt modelId="{555BC2AB-1A75-45F3-80BC-E032B1501123}" type="pres">
      <dgm:prSet presAssocID="{D6AC4A2D-5D7D-492E-980C-1F27F1993BFB}" presName="sibTrans" presStyleCnt="0"/>
      <dgm:spPr/>
    </dgm:pt>
    <dgm:pt modelId="{5CD6097F-9432-407D-83F7-9F4D12698F1D}" type="pres">
      <dgm:prSet presAssocID="{3714B145-A7A0-4F2F-9FB9-C2A47D7140F9}" presName="compNode" presStyleCnt="0"/>
      <dgm:spPr/>
    </dgm:pt>
    <dgm:pt modelId="{427DC689-0333-4C3D-BC24-7CDA5A664041}" type="pres">
      <dgm:prSet presAssocID="{3714B145-A7A0-4F2F-9FB9-C2A47D7140F9}" presName="bgRect" presStyleLbl="bgShp" presStyleIdx="1" presStyleCnt="4"/>
      <dgm:spPr/>
    </dgm:pt>
    <dgm:pt modelId="{659255E3-14AA-4479-959D-AD5FD3BA53D7}" type="pres">
      <dgm:prSet presAssocID="{3714B145-A7A0-4F2F-9FB9-C2A47D7140F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-Mail"/>
        </a:ext>
      </dgm:extLst>
    </dgm:pt>
    <dgm:pt modelId="{858D6BC3-8DB4-4499-A9BB-FFD54A5FCBB6}" type="pres">
      <dgm:prSet presAssocID="{3714B145-A7A0-4F2F-9FB9-C2A47D7140F9}" presName="spaceRect" presStyleCnt="0"/>
      <dgm:spPr/>
    </dgm:pt>
    <dgm:pt modelId="{F86A2696-A803-4D64-A722-41CEF12CB008}" type="pres">
      <dgm:prSet presAssocID="{3714B145-A7A0-4F2F-9FB9-C2A47D7140F9}" presName="parTx" presStyleLbl="revTx" presStyleIdx="1" presStyleCnt="4">
        <dgm:presLayoutVars>
          <dgm:chMax val="0"/>
          <dgm:chPref val="0"/>
        </dgm:presLayoutVars>
      </dgm:prSet>
      <dgm:spPr/>
    </dgm:pt>
    <dgm:pt modelId="{9C0E877A-558B-454C-8EFC-7E980450A4DF}" type="pres">
      <dgm:prSet presAssocID="{333BE06D-8859-4692-9CE1-C82CE5318E26}" presName="sibTrans" presStyleCnt="0"/>
      <dgm:spPr/>
    </dgm:pt>
    <dgm:pt modelId="{443E690E-EC69-4AAD-9734-5821B3C2FF90}" type="pres">
      <dgm:prSet presAssocID="{D29A9E3D-5653-45C7-9FB8-6565AE87446C}" presName="compNode" presStyleCnt="0"/>
      <dgm:spPr/>
    </dgm:pt>
    <dgm:pt modelId="{11290E91-55EA-4B3C-9464-89D4E403A38D}" type="pres">
      <dgm:prSet presAssocID="{D29A9E3D-5653-45C7-9FB8-6565AE87446C}" presName="bgRect" presStyleLbl="bgShp" presStyleIdx="2" presStyleCnt="4"/>
      <dgm:spPr/>
    </dgm:pt>
    <dgm:pt modelId="{BB387A95-09C5-48FF-8752-2712BAD18A63}" type="pres">
      <dgm:prSet presAssocID="{D29A9E3D-5653-45C7-9FB8-6565AE87446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eiver"/>
        </a:ext>
      </dgm:extLst>
    </dgm:pt>
    <dgm:pt modelId="{2AD22E5B-A7C6-465A-B150-520DE17115B7}" type="pres">
      <dgm:prSet presAssocID="{D29A9E3D-5653-45C7-9FB8-6565AE87446C}" presName="spaceRect" presStyleCnt="0"/>
      <dgm:spPr/>
    </dgm:pt>
    <dgm:pt modelId="{A2298A91-285C-4F24-B9E2-3D68344CCE1E}" type="pres">
      <dgm:prSet presAssocID="{D29A9E3D-5653-45C7-9FB8-6565AE87446C}" presName="parTx" presStyleLbl="revTx" presStyleIdx="2" presStyleCnt="4">
        <dgm:presLayoutVars>
          <dgm:chMax val="0"/>
          <dgm:chPref val="0"/>
        </dgm:presLayoutVars>
      </dgm:prSet>
      <dgm:spPr/>
    </dgm:pt>
    <dgm:pt modelId="{43C1FF0B-BB64-4459-A53D-63FDE25FD027}" type="pres">
      <dgm:prSet presAssocID="{ABB4BBDC-1BC2-4EB0-84AA-D98CBDA13361}" presName="sibTrans" presStyleCnt="0"/>
      <dgm:spPr/>
    </dgm:pt>
    <dgm:pt modelId="{1285EDA5-5D4B-41DB-8C0F-94C316829259}" type="pres">
      <dgm:prSet presAssocID="{55500E99-6F57-455A-BE81-787000F390A5}" presName="compNode" presStyleCnt="0"/>
      <dgm:spPr/>
    </dgm:pt>
    <dgm:pt modelId="{1B167F0B-1CFF-4705-81AA-E8C4DD25810B}" type="pres">
      <dgm:prSet presAssocID="{55500E99-6F57-455A-BE81-787000F390A5}" presName="bgRect" presStyleLbl="bgShp" presStyleIdx="3" presStyleCnt="4"/>
      <dgm:spPr/>
    </dgm:pt>
    <dgm:pt modelId="{1C93033A-1E30-4369-85FE-B26F5B5139FE}" type="pres">
      <dgm:prSet presAssocID="{55500E99-6F57-455A-BE81-787000F390A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4513DCFA-7A65-4B34-98F1-9497128A987B}" type="pres">
      <dgm:prSet presAssocID="{55500E99-6F57-455A-BE81-787000F390A5}" presName="spaceRect" presStyleCnt="0"/>
      <dgm:spPr/>
    </dgm:pt>
    <dgm:pt modelId="{FA13FD31-EB67-465C-83F2-A0FAF251F74C}" type="pres">
      <dgm:prSet presAssocID="{55500E99-6F57-455A-BE81-787000F390A5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F0B8156B-EB4C-4712-9112-80FD7CBD104C}" srcId="{776EEF5F-E1B9-4BC8-8E15-7CA49ABB3036}" destId="{3714B145-A7A0-4F2F-9FB9-C2A47D7140F9}" srcOrd="1" destOrd="0" parTransId="{4B288C53-ACAD-44E0-8A39-05ED369195B7}" sibTransId="{333BE06D-8859-4692-9CE1-C82CE5318E26}"/>
    <dgm:cxn modelId="{7382A683-55D6-4970-B478-D810FD9AB304}" type="presOf" srcId="{55500E99-6F57-455A-BE81-787000F390A5}" destId="{FA13FD31-EB67-465C-83F2-A0FAF251F74C}" srcOrd="0" destOrd="0" presId="urn:microsoft.com/office/officeart/2018/2/layout/IconVerticalSolidList"/>
    <dgm:cxn modelId="{DCF79B8B-FBB9-4559-A1E7-98D158BBCE40}" srcId="{776EEF5F-E1B9-4BC8-8E15-7CA49ABB3036}" destId="{E8F16A13-7A6A-4AB4-B488-65480B2B9B00}" srcOrd="0" destOrd="0" parTransId="{A70D6CF0-2DC7-43EA-BF50-AC4D015D2AA9}" sibTransId="{D6AC4A2D-5D7D-492E-980C-1F27F1993BFB}"/>
    <dgm:cxn modelId="{C1CD4DA0-5F7C-4F06-A978-5E0EFDEC3500}" type="presOf" srcId="{776EEF5F-E1B9-4BC8-8E15-7CA49ABB3036}" destId="{DF1C060E-55A5-479D-A4C7-C81D6A04DD11}" srcOrd="0" destOrd="0" presId="urn:microsoft.com/office/officeart/2018/2/layout/IconVerticalSolidList"/>
    <dgm:cxn modelId="{4D5E48B8-BF29-4339-942F-8DA949855FC9}" type="presOf" srcId="{3714B145-A7A0-4F2F-9FB9-C2A47D7140F9}" destId="{F86A2696-A803-4D64-A722-41CEF12CB008}" srcOrd="0" destOrd="0" presId="urn:microsoft.com/office/officeart/2018/2/layout/IconVerticalSolidList"/>
    <dgm:cxn modelId="{EC7852BD-BF0F-46DB-8E24-541F5949D9E5}" srcId="{776EEF5F-E1B9-4BC8-8E15-7CA49ABB3036}" destId="{D29A9E3D-5653-45C7-9FB8-6565AE87446C}" srcOrd="2" destOrd="0" parTransId="{F8D35688-B566-4A74-A1DD-3E77AAFC63CF}" sibTransId="{ABB4BBDC-1BC2-4EB0-84AA-D98CBDA13361}"/>
    <dgm:cxn modelId="{F2FA78C5-105F-4531-8BF6-AE1845ACD16F}" type="presOf" srcId="{D29A9E3D-5653-45C7-9FB8-6565AE87446C}" destId="{A2298A91-285C-4F24-B9E2-3D68344CCE1E}" srcOrd="0" destOrd="0" presId="urn:microsoft.com/office/officeart/2018/2/layout/IconVerticalSolidList"/>
    <dgm:cxn modelId="{30DB5EF1-5DB7-4ED8-B52E-BB3911B5106F}" type="presOf" srcId="{E8F16A13-7A6A-4AB4-B488-65480B2B9B00}" destId="{E07EC0BD-54C0-4617-A29D-A76950CD7019}" srcOrd="0" destOrd="0" presId="urn:microsoft.com/office/officeart/2018/2/layout/IconVerticalSolidList"/>
    <dgm:cxn modelId="{BD1661FE-547C-46F9-ABFF-6D83AF03A570}" srcId="{776EEF5F-E1B9-4BC8-8E15-7CA49ABB3036}" destId="{55500E99-6F57-455A-BE81-787000F390A5}" srcOrd="3" destOrd="0" parTransId="{19165E24-F806-4B48-8B3F-2679A6534DDC}" sibTransId="{EB34EE33-81F5-41DA-8010-079E28D875CA}"/>
    <dgm:cxn modelId="{067FAD84-DDBC-4763-B828-B49C9B046AE7}" type="presParOf" srcId="{DF1C060E-55A5-479D-A4C7-C81D6A04DD11}" destId="{4EEB74FE-CA6E-4E55-9071-00B3BD05DD14}" srcOrd="0" destOrd="0" presId="urn:microsoft.com/office/officeart/2018/2/layout/IconVerticalSolidList"/>
    <dgm:cxn modelId="{0B96752B-2A33-460B-9B61-16089D9C17D1}" type="presParOf" srcId="{4EEB74FE-CA6E-4E55-9071-00B3BD05DD14}" destId="{A97DFA74-3580-4D17-8039-E046561570D9}" srcOrd="0" destOrd="0" presId="urn:microsoft.com/office/officeart/2018/2/layout/IconVerticalSolidList"/>
    <dgm:cxn modelId="{0AE3C256-36C4-4F4E-9D64-E9F656A87DC6}" type="presParOf" srcId="{4EEB74FE-CA6E-4E55-9071-00B3BD05DD14}" destId="{D36D2286-95CD-4C26-B693-40D2C4DA9AED}" srcOrd="1" destOrd="0" presId="urn:microsoft.com/office/officeart/2018/2/layout/IconVerticalSolidList"/>
    <dgm:cxn modelId="{D7E658AE-9786-4D00-8731-C52BB73A4C7A}" type="presParOf" srcId="{4EEB74FE-CA6E-4E55-9071-00B3BD05DD14}" destId="{062C1520-1FEA-4A23-876C-C02E47DFDE3B}" srcOrd="2" destOrd="0" presId="urn:microsoft.com/office/officeart/2018/2/layout/IconVerticalSolidList"/>
    <dgm:cxn modelId="{D683B376-A6E6-4E04-8532-8EFBA7449550}" type="presParOf" srcId="{4EEB74FE-CA6E-4E55-9071-00B3BD05DD14}" destId="{E07EC0BD-54C0-4617-A29D-A76950CD7019}" srcOrd="3" destOrd="0" presId="urn:microsoft.com/office/officeart/2018/2/layout/IconVerticalSolidList"/>
    <dgm:cxn modelId="{CF4168F8-ED3A-49BD-B305-AE8E0973B856}" type="presParOf" srcId="{DF1C060E-55A5-479D-A4C7-C81D6A04DD11}" destId="{555BC2AB-1A75-45F3-80BC-E032B1501123}" srcOrd="1" destOrd="0" presId="urn:microsoft.com/office/officeart/2018/2/layout/IconVerticalSolidList"/>
    <dgm:cxn modelId="{884E292C-817B-4CDD-8040-0408DCAEFE06}" type="presParOf" srcId="{DF1C060E-55A5-479D-A4C7-C81D6A04DD11}" destId="{5CD6097F-9432-407D-83F7-9F4D12698F1D}" srcOrd="2" destOrd="0" presId="urn:microsoft.com/office/officeart/2018/2/layout/IconVerticalSolidList"/>
    <dgm:cxn modelId="{2485D3D4-0A0B-41A5-86D9-C7C9CEF55F96}" type="presParOf" srcId="{5CD6097F-9432-407D-83F7-9F4D12698F1D}" destId="{427DC689-0333-4C3D-BC24-7CDA5A664041}" srcOrd="0" destOrd="0" presId="urn:microsoft.com/office/officeart/2018/2/layout/IconVerticalSolidList"/>
    <dgm:cxn modelId="{135D326F-80EA-4F15-ACE7-4A1BB73947A6}" type="presParOf" srcId="{5CD6097F-9432-407D-83F7-9F4D12698F1D}" destId="{659255E3-14AA-4479-959D-AD5FD3BA53D7}" srcOrd="1" destOrd="0" presId="urn:microsoft.com/office/officeart/2018/2/layout/IconVerticalSolidList"/>
    <dgm:cxn modelId="{4B1EBC64-4172-4B53-B13F-B2C16E7D114A}" type="presParOf" srcId="{5CD6097F-9432-407D-83F7-9F4D12698F1D}" destId="{858D6BC3-8DB4-4499-A9BB-FFD54A5FCBB6}" srcOrd="2" destOrd="0" presId="urn:microsoft.com/office/officeart/2018/2/layout/IconVerticalSolidList"/>
    <dgm:cxn modelId="{A29E1A0A-C3A3-4995-9F39-391D5DC8C9C9}" type="presParOf" srcId="{5CD6097F-9432-407D-83F7-9F4D12698F1D}" destId="{F86A2696-A803-4D64-A722-41CEF12CB008}" srcOrd="3" destOrd="0" presId="urn:microsoft.com/office/officeart/2018/2/layout/IconVerticalSolidList"/>
    <dgm:cxn modelId="{E1AD3069-D4DD-4233-9E85-A794C0A1E6F1}" type="presParOf" srcId="{DF1C060E-55A5-479D-A4C7-C81D6A04DD11}" destId="{9C0E877A-558B-454C-8EFC-7E980450A4DF}" srcOrd="3" destOrd="0" presId="urn:microsoft.com/office/officeart/2018/2/layout/IconVerticalSolidList"/>
    <dgm:cxn modelId="{22B6E2CD-56C4-447D-A141-D105D1745053}" type="presParOf" srcId="{DF1C060E-55A5-479D-A4C7-C81D6A04DD11}" destId="{443E690E-EC69-4AAD-9734-5821B3C2FF90}" srcOrd="4" destOrd="0" presId="urn:microsoft.com/office/officeart/2018/2/layout/IconVerticalSolidList"/>
    <dgm:cxn modelId="{4E3CE6F9-147A-4CFD-A8B8-B5ACC27B6316}" type="presParOf" srcId="{443E690E-EC69-4AAD-9734-5821B3C2FF90}" destId="{11290E91-55EA-4B3C-9464-89D4E403A38D}" srcOrd="0" destOrd="0" presId="urn:microsoft.com/office/officeart/2018/2/layout/IconVerticalSolidList"/>
    <dgm:cxn modelId="{C8A99DCF-E18E-45AA-9D93-83FCB9884BAB}" type="presParOf" srcId="{443E690E-EC69-4AAD-9734-5821B3C2FF90}" destId="{BB387A95-09C5-48FF-8752-2712BAD18A63}" srcOrd="1" destOrd="0" presId="urn:microsoft.com/office/officeart/2018/2/layout/IconVerticalSolidList"/>
    <dgm:cxn modelId="{7DF3CFA1-1029-47FB-8726-D689EA45B832}" type="presParOf" srcId="{443E690E-EC69-4AAD-9734-5821B3C2FF90}" destId="{2AD22E5B-A7C6-465A-B150-520DE17115B7}" srcOrd="2" destOrd="0" presId="urn:microsoft.com/office/officeart/2018/2/layout/IconVerticalSolidList"/>
    <dgm:cxn modelId="{0B466F41-EEE5-43CE-B683-C8395BE81BD6}" type="presParOf" srcId="{443E690E-EC69-4AAD-9734-5821B3C2FF90}" destId="{A2298A91-285C-4F24-B9E2-3D68344CCE1E}" srcOrd="3" destOrd="0" presId="urn:microsoft.com/office/officeart/2018/2/layout/IconVerticalSolidList"/>
    <dgm:cxn modelId="{638A3AA5-C8F1-4747-81B2-EEB781CEF05F}" type="presParOf" srcId="{DF1C060E-55A5-479D-A4C7-C81D6A04DD11}" destId="{43C1FF0B-BB64-4459-A53D-63FDE25FD027}" srcOrd="5" destOrd="0" presId="urn:microsoft.com/office/officeart/2018/2/layout/IconVerticalSolidList"/>
    <dgm:cxn modelId="{D002F0E1-9F61-4C4C-871B-42C7E53561E5}" type="presParOf" srcId="{DF1C060E-55A5-479D-A4C7-C81D6A04DD11}" destId="{1285EDA5-5D4B-41DB-8C0F-94C316829259}" srcOrd="6" destOrd="0" presId="urn:microsoft.com/office/officeart/2018/2/layout/IconVerticalSolidList"/>
    <dgm:cxn modelId="{760F377E-7A44-47FD-AF27-8CD00B51D44E}" type="presParOf" srcId="{1285EDA5-5D4B-41DB-8C0F-94C316829259}" destId="{1B167F0B-1CFF-4705-81AA-E8C4DD25810B}" srcOrd="0" destOrd="0" presId="urn:microsoft.com/office/officeart/2018/2/layout/IconVerticalSolidList"/>
    <dgm:cxn modelId="{3185E06C-D749-417F-A766-46F73E4ABB81}" type="presParOf" srcId="{1285EDA5-5D4B-41DB-8C0F-94C316829259}" destId="{1C93033A-1E30-4369-85FE-B26F5B5139FE}" srcOrd="1" destOrd="0" presId="urn:microsoft.com/office/officeart/2018/2/layout/IconVerticalSolidList"/>
    <dgm:cxn modelId="{61311A28-A656-4331-A782-CE031D1089BC}" type="presParOf" srcId="{1285EDA5-5D4B-41DB-8C0F-94C316829259}" destId="{4513DCFA-7A65-4B34-98F1-9497128A987B}" srcOrd="2" destOrd="0" presId="urn:microsoft.com/office/officeart/2018/2/layout/IconVerticalSolidList"/>
    <dgm:cxn modelId="{8E29DF6E-EDFD-44F1-B8C8-4D4668B0AA8E}" type="presParOf" srcId="{1285EDA5-5D4B-41DB-8C0F-94C316829259}" destId="{FA13FD31-EB67-465C-83F2-A0FAF251F74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2A55B2F-E12F-418E-BA1B-15D5A7CC260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E562458-9BD2-4BE3-8F45-55F9A89756DB}">
      <dgm:prSet custT="1"/>
      <dgm:spPr/>
      <dgm:t>
        <a:bodyPr/>
        <a:lstStyle/>
        <a:p>
          <a:r>
            <a:rPr lang="de-DE" sz="1800" b="1" dirty="0"/>
            <a:t>Transparenz:</a:t>
          </a:r>
          <a:r>
            <a:rPr lang="de-DE" sz="1800" dirty="0"/>
            <a:t> Mehr Klarheit über Entscheidungsprozesse und Zuständigkeiten</a:t>
          </a:r>
          <a:endParaRPr lang="en-US" sz="1800" dirty="0"/>
        </a:p>
      </dgm:t>
    </dgm:pt>
    <dgm:pt modelId="{C868B669-8943-4BBE-BCEC-C5DD83BDD359}" type="parTrans" cxnId="{585977BC-0AB5-4A99-A594-E6FA5FDE7E70}">
      <dgm:prSet/>
      <dgm:spPr/>
      <dgm:t>
        <a:bodyPr/>
        <a:lstStyle/>
        <a:p>
          <a:endParaRPr lang="en-US"/>
        </a:p>
      </dgm:t>
    </dgm:pt>
    <dgm:pt modelId="{8F2A1FDE-FF4C-4EFF-870B-B114D8D25361}" type="sibTrans" cxnId="{585977BC-0AB5-4A99-A594-E6FA5FDE7E70}">
      <dgm:prSet/>
      <dgm:spPr/>
      <dgm:t>
        <a:bodyPr/>
        <a:lstStyle/>
        <a:p>
          <a:endParaRPr lang="en-US"/>
        </a:p>
      </dgm:t>
    </dgm:pt>
    <dgm:pt modelId="{81DCA304-FC00-4D35-923D-400921584850}">
      <dgm:prSet custT="1"/>
      <dgm:spPr/>
      <dgm:t>
        <a:bodyPr/>
        <a:lstStyle/>
        <a:p>
          <a:r>
            <a:rPr lang="de-DE" sz="1800" b="1" dirty="0"/>
            <a:t>Zeit und Ruhe: </a:t>
          </a:r>
          <a:r>
            <a:rPr lang="de-DE" sz="1800" dirty="0"/>
            <a:t>Mehr Zeit für Kommunikation, nicht nur für notwendige Dinge</a:t>
          </a:r>
          <a:endParaRPr lang="en-US" sz="1800" dirty="0"/>
        </a:p>
      </dgm:t>
    </dgm:pt>
    <dgm:pt modelId="{1E2ECD83-C309-4687-9593-FEF640ED3140}" type="parTrans" cxnId="{C42B438E-BD1A-4019-A678-DDF9BE62287F}">
      <dgm:prSet/>
      <dgm:spPr/>
      <dgm:t>
        <a:bodyPr/>
        <a:lstStyle/>
        <a:p>
          <a:endParaRPr lang="en-US"/>
        </a:p>
      </dgm:t>
    </dgm:pt>
    <dgm:pt modelId="{6B4393E4-53B7-4B1C-BAEE-36928479DB57}" type="sibTrans" cxnId="{C42B438E-BD1A-4019-A678-DDF9BE62287F}">
      <dgm:prSet/>
      <dgm:spPr/>
      <dgm:t>
        <a:bodyPr/>
        <a:lstStyle/>
        <a:p>
          <a:endParaRPr lang="en-US"/>
        </a:p>
      </dgm:t>
    </dgm:pt>
    <dgm:pt modelId="{E8E3DCEC-E724-4D9D-AF9F-11AA3A5ECAF1}">
      <dgm:prSet custT="1"/>
      <dgm:spPr/>
      <dgm:t>
        <a:bodyPr/>
        <a:lstStyle/>
        <a:p>
          <a:r>
            <a:rPr lang="de-DE" sz="1800" b="1" dirty="0"/>
            <a:t>Präsenz des Vorstands: </a:t>
          </a:r>
          <a:r>
            <a:rPr lang="de-DE" sz="1800" dirty="0"/>
            <a:t>Häufigere Präsenz des Vorstands bei Mitarbeitenden</a:t>
          </a:r>
          <a:endParaRPr lang="en-US" sz="1800" dirty="0"/>
        </a:p>
      </dgm:t>
    </dgm:pt>
    <dgm:pt modelId="{7AC9ABA5-DCAC-488F-863E-9D54C889128D}" type="parTrans" cxnId="{DF43C582-6346-4838-907B-83707123782C}">
      <dgm:prSet/>
      <dgm:spPr/>
      <dgm:t>
        <a:bodyPr/>
        <a:lstStyle/>
        <a:p>
          <a:endParaRPr lang="en-US"/>
        </a:p>
      </dgm:t>
    </dgm:pt>
    <dgm:pt modelId="{A8FBE946-C12A-4316-9FE7-F8D141F4318A}" type="sibTrans" cxnId="{DF43C582-6346-4838-907B-83707123782C}">
      <dgm:prSet/>
      <dgm:spPr/>
      <dgm:t>
        <a:bodyPr/>
        <a:lstStyle/>
        <a:p>
          <a:endParaRPr lang="en-US"/>
        </a:p>
      </dgm:t>
    </dgm:pt>
    <dgm:pt modelId="{A05FBC2B-0468-4059-99AF-1F87709B49EA}">
      <dgm:prSet custT="1"/>
      <dgm:spPr/>
      <dgm:t>
        <a:bodyPr/>
        <a:lstStyle/>
        <a:p>
          <a:r>
            <a:rPr lang="de-DE" sz="2000" b="1" dirty="0"/>
            <a:t>Klar</a:t>
          </a:r>
          <a:r>
            <a:rPr lang="de-DE" sz="1800" b="1" dirty="0"/>
            <a:t>heit und Struktur: </a:t>
          </a:r>
          <a:r>
            <a:rPr lang="de-DE" sz="1800" dirty="0"/>
            <a:t>Bessere und klarere Kommunikation und mehr Einbeziehung der Leitungen bei Dienstanweisungen und Zuständigkeiten</a:t>
          </a:r>
          <a:endParaRPr lang="en-US" sz="1800" dirty="0"/>
        </a:p>
      </dgm:t>
    </dgm:pt>
    <dgm:pt modelId="{50A5DD76-5BB8-4C04-9B57-37934C25C6B0}" type="parTrans" cxnId="{E2ECB5FF-D83A-435B-8330-7FD13B3EEBEB}">
      <dgm:prSet/>
      <dgm:spPr/>
      <dgm:t>
        <a:bodyPr/>
        <a:lstStyle/>
        <a:p>
          <a:endParaRPr lang="en-US"/>
        </a:p>
      </dgm:t>
    </dgm:pt>
    <dgm:pt modelId="{D084B1A5-95EB-4E24-BD50-E531F47DBF08}" type="sibTrans" cxnId="{E2ECB5FF-D83A-435B-8330-7FD13B3EEBEB}">
      <dgm:prSet/>
      <dgm:spPr/>
      <dgm:t>
        <a:bodyPr/>
        <a:lstStyle/>
        <a:p>
          <a:endParaRPr lang="en-US"/>
        </a:p>
      </dgm:t>
    </dgm:pt>
    <dgm:pt modelId="{073BACD8-5F46-4EFB-A557-1B5E91537C51}">
      <dgm:prSet custT="1"/>
      <dgm:spPr/>
      <dgm:t>
        <a:bodyPr/>
        <a:lstStyle/>
        <a:p>
          <a:r>
            <a:rPr lang="de-DE" sz="1800" b="1" dirty="0"/>
            <a:t>Feedbackkultur:</a:t>
          </a:r>
          <a:r>
            <a:rPr lang="de-DE" sz="1800" dirty="0"/>
            <a:t> Etablierung einer positiven Feedbackkultur und regelmäßige Mitarbeitergespräche</a:t>
          </a:r>
          <a:endParaRPr lang="en-US" sz="1800" dirty="0"/>
        </a:p>
      </dgm:t>
    </dgm:pt>
    <dgm:pt modelId="{544234C5-C99D-48E4-A253-0B64DED285DE}" type="parTrans" cxnId="{3F930D0B-C344-4337-9D39-331D67DD1D5D}">
      <dgm:prSet/>
      <dgm:spPr/>
      <dgm:t>
        <a:bodyPr/>
        <a:lstStyle/>
        <a:p>
          <a:endParaRPr lang="en-US"/>
        </a:p>
      </dgm:t>
    </dgm:pt>
    <dgm:pt modelId="{8129F7E5-BA78-496A-9B0A-B3421665C688}" type="sibTrans" cxnId="{3F930D0B-C344-4337-9D39-331D67DD1D5D}">
      <dgm:prSet/>
      <dgm:spPr/>
      <dgm:t>
        <a:bodyPr/>
        <a:lstStyle/>
        <a:p>
          <a:endParaRPr lang="en-US"/>
        </a:p>
      </dgm:t>
    </dgm:pt>
    <dgm:pt modelId="{C0573BCE-8506-4047-95F3-8B36AE91D4DF}">
      <dgm:prSet custT="1"/>
      <dgm:spPr/>
      <dgm:t>
        <a:bodyPr/>
        <a:lstStyle/>
        <a:p>
          <a:r>
            <a:rPr lang="de-DE" sz="1800" b="1" dirty="0"/>
            <a:t>Beteiligung:</a:t>
          </a:r>
          <a:r>
            <a:rPr lang="de-DE" sz="1800" dirty="0"/>
            <a:t> Mehr Mitspracherecht und Partizipation der Mitarbeitenden in Entscheidungsprozessen</a:t>
          </a:r>
          <a:endParaRPr lang="en-US" sz="1800" dirty="0"/>
        </a:p>
      </dgm:t>
    </dgm:pt>
    <dgm:pt modelId="{C342B883-0F7D-4CA9-A83E-845CD0F7605A}" type="parTrans" cxnId="{48F9A8B0-9506-45A8-8725-3D4D7277A787}">
      <dgm:prSet/>
      <dgm:spPr/>
      <dgm:t>
        <a:bodyPr/>
        <a:lstStyle/>
        <a:p>
          <a:endParaRPr lang="en-US"/>
        </a:p>
      </dgm:t>
    </dgm:pt>
    <dgm:pt modelId="{3E014E26-8979-48E9-99F2-D57D208ACEA5}" type="sibTrans" cxnId="{48F9A8B0-9506-45A8-8725-3D4D7277A787}">
      <dgm:prSet/>
      <dgm:spPr/>
      <dgm:t>
        <a:bodyPr/>
        <a:lstStyle/>
        <a:p>
          <a:endParaRPr lang="en-US"/>
        </a:p>
      </dgm:t>
    </dgm:pt>
    <dgm:pt modelId="{796E7ED9-2905-462A-A55F-3B178C203F1E}" type="pres">
      <dgm:prSet presAssocID="{52A55B2F-E12F-418E-BA1B-15D5A7CC2609}" presName="linear" presStyleCnt="0">
        <dgm:presLayoutVars>
          <dgm:animLvl val="lvl"/>
          <dgm:resizeHandles val="exact"/>
        </dgm:presLayoutVars>
      </dgm:prSet>
      <dgm:spPr/>
    </dgm:pt>
    <dgm:pt modelId="{4677C4DB-22DA-4362-AA61-937DBF5582D2}" type="pres">
      <dgm:prSet presAssocID="{6E562458-9BD2-4BE3-8F45-55F9A89756D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EF3A5E3-76D2-401E-8CCE-4AA48180A45F}" type="pres">
      <dgm:prSet presAssocID="{8F2A1FDE-FF4C-4EFF-870B-B114D8D25361}" presName="spacer" presStyleCnt="0"/>
      <dgm:spPr/>
    </dgm:pt>
    <dgm:pt modelId="{E4401653-5F97-437B-90D7-1AE425DB67F1}" type="pres">
      <dgm:prSet presAssocID="{81DCA304-FC00-4D35-923D-40092158485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598FBCD-79B7-44E9-AD29-0997173D25B1}" type="pres">
      <dgm:prSet presAssocID="{6B4393E4-53B7-4B1C-BAEE-36928479DB57}" presName="spacer" presStyleCnt="0"/>
      <dgm:spPr/>
    </dgm:pt>
    <dgm:pt modelId="{0260C360-BB09-461F-A2EB-B3FEAAEB7D66}" type="pres">
      <dgm:prSet presAssocID="{E8E3DCEC-E724-4D9D-AF9F-11AA3A5ECAF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39F5116-E1F8-4D3A-8AB2-22D12010A2CF}" type="pres">
      <dgm:prSet presAssocID="{A8FBE946-C12A-4316-9FE7-F8D141F4318A}" presName="spacer" presStyleCnt="0"/>
      <dgm:spPr/>
    </dgm:pt>
    <dgm:pt modelId="{BF6A5FF5-BEA6-4EF5-948E-DC027D272041}" type="pres">
      <dgm:prSet presAssocID="{A05FBC2B-0468-4059-99AF-1F87709B49E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33626195-C19E-40FD-BEC3-F48DB61B0139}" type="pres">
      <dgm:prSet presAssocID="{D084B1A5-95EB-4E24-BD50-E531F47DBF08}" presName="spacer" presStyleCnt="0"/>
      <dgm:spPr/>
    </dgm:pt>
    <dgm:pt modelId="{6AF0DE4B-10F3-4FB9-80A4-8C52FBB56F90}" type="pres">
      <dgm:prSet presAssocID="{073BACD8-5F46-4EFB-A557-1B5E91537C51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4130677-E900-4F9B-9534-3F2C7397FD9D}" type="pres">
      <dgm:prSet presAssocID="{8129F7E5-BA78-496A-9B0A-B3421665C688}" presName="spacer" presStyleCnt="0"/>
      <dgm:spPr/>
    </dgm:pt>
    <dgm:pt modelId="{B06CD4F1-5865-4AB4-9A18-C4A78C98C807}" type="pres">
      <dgm:prSet presAssocID="{C0573BCE-8506-4047-95F3-8B36AE91D4D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F930D0B-C344-4337-9D39-331D67DD1D5D}" srcId="{52A55B2F-E12F-418E-BA1B-15D5A7CC2609}" destId="{073BACD8-5F46-4EFB-A557-1B5E91537C51}" srcOrd="4" destOrd="0" parTransId="{544234C5-C99D-48E4-A253-0B64DED285DE}" sibTransId="{8129F7E5-BA78-496A-9B0A-B3421665C688}"/>
    <dgm:cxn modelId="{57C80464-B3CE-4B9A-AA7F-BD0C454F77B8}" type="presOf" srcId="{81DCA304-FC00-4D35-923D-400921584850}" destId="{E4401653-5F97-437B-90D7-1AE425DB67F1}" srcOrd="0" destOrd="0" presId="urn:microsoft.com/office/officeart/2005/8/layout/vList2"/>
    <dgm:cxn modelId="{38F4AB68-3881-4759-A6E0-89440CCD8237}" type="presOf" srcId="{6E562458-9BD2-4BE3-8F45-55F9A89756DB}" destId="{4677C4DB-22DA-4362-AA61-937DBF5582D2}" srcOrd="0" destOrd="0" presId="urn:microsoft.com/office/officeart/2005/8/layout/vList2"/>
    <dgm:cxn modelId="{0ECCCC6A-3781-466B-9D9E-F880AA217EF0}" type="presOf" srcId="{52A55B2F-E12F-418E-BA1B-15D5A7CC2609}" destId="{796E7ED9-2905-462A-A55F-3B178C203F1E}" srcOrd="0" destOrd="0" presId="urn:microsoft.com/office/officeart/2005/8/layout/vList2"/>
    <dgm:cxn modelId="{DF43C582-6346-4838-907B-83707123782C}" srcId="{52A55B2F-E12F-418E-BA1B-15D5A7CC2609}" destId="{E8E3DCEC-E724-4D9D-AF9F-11AA3A5ECAF1}" srcOrd="2" destOrd="0" parTransId="{7AC9ABA5-DCAC-488F-863E-9D54C889128D}" sibTransId="{A8FBE946-C12A-4316-9FE7-F8D141F4318A}"/>
    <dgm:cxn modelId="{C42B438E-BD1A-4019-A678-DDF9BE62287F}" srcId="{52A55B2F-E12F-418E-BA1B-15D5A7CC2609}" destId="{81DCA304-FC00-4D35-923D-400921584850}" srcOrd="1" destOrd="0" parTransId="{1E2ECD83-C309-4687-9593-FEF640ED3140}" sibTransId="{6B4393E4-53B7-4B1C-BAEE-36928479DB57}"/>
    <dgm:cxn modelId="{DADDADA6-30BE-421D-B742-89197B93CCC8}" type="presOf" srcId="{E8E3DCEC-E724-4D9D-AF9F-11AA3A5ECAF1}" destId="{0260C360-BB09-461F-A2EB-B3FEAAEB7D66}" srcOrd="0" destOrd="0" presId="urn:microsoft.com/office/officeart/2005/8/layout/vList2"/>
    <dgm:cxn modelId="{48F9A8B0-9506-45A8-8725-3D4D7277A787}" srcId="{52A55B2F-E12F-418E-BA1B-15D5A7CC2609}" destId="{C0573BCE-8506-4047-95F3-8B36AE91D4DF}" srcOrd="5" destOrd="0" parTransId="{C342B883-0F7D-4CA9-A83E-845CD0F7605A}" sibTransId="{3E014E26-8979-48E9-99F2-D57D208ACEA5}"/>
    <dgm:cxn modelId="{585977BC-0AB5-4A99-A594-E6FA5FDE7E70}" srcId="{52A55B2F-E12F-418E-BA1B-15D5A7CC2609}" destId="{6E562458-9BD2-4BE3-8F45-55F9A89756DB}" srcOrd="0" destOrd="0" parTransId="{C868B669-8943-4BBE-BCEC-C5DD83BDD359}" sibTransId="{8F2A1FDE-FF4C-4EFF-870B-B114D8D25361}"/>
    <dgm:cxn modelId="{A9B6E0C8-E84E-46FF-B962-5A458BC6700D}" type="presOf" srcId="{C0573BCE-8506-4047-95F3-8B36AE91D4DF}" destId="{B06CD4F1-5865-4AB4-9A18-C4A78C98C807}" srcOrd="0" destOrd="0" presId="urn:microsoft.com/office/officeart/2005/8/layout/vList2"/>
    <dgm:cxn modelId="{E18DB6CE-AD8C-432E-A2CE-F2265403C0DA}" type="presOf" srcId="{073BACD8-5F46-4EFB-A557-1B5E91537C51}" destId="{6AF0DE4B-10F3-4FB9-80A4-8C52FBB56F90}" srcOrd="0" destOrd="0" presId="urn:microsoft.com/office/officeart/2005/8/layout/vList2"/>
    <dgm:cxn modelId="{A4DB31DE-F101-4194-A072-C3BFDB95A675}" type="presOf" srcId="{A05FBC2B-0468-4059-99AF-1F87709B49EA}" destId="{BF6A5FF5-BEA6-4EF5-948E-DC027D272041}" srcOrd="0" destOrd="0" presId="urn:microsoft.com/office/officeart/2005/8/layout/vList2"/>
    <dgm:cxn modelId="{E2ECB5FF-D83A-435B-8330-7FD13B3EEBEB}" srcId="{52A55B2F-E12F-418E-BA1B-15D5A7CC2609}" destId="{A05FBC2B-0468-4059-99AF-1F87709B49EA}" srcOrd="3" destOrd="0" parTransId="{50A5DD76-5BB8-4C04-9B57-37934C25C6B0}" sibTransId="{D084B1A5-95EB-4E24-BD50-E531F47DBF08}"/>
    <dgm:cxn modelId="{D5A51031-89E3-48B5-94EC-20E3B8796AA4}" type="presParOf" srcId="{796E7ED9-2905-462A-A55F-3B178C203F1E}" destId="{4677C4DB-22DA-4362-AA61-937DBF5582D2}" srcOrd="0" destOrd="0" presId="urn:microsoft.com/office/officeart/2005/8/layout/vList2"/>
    <dgm:cxn modelId="{1AFF1A2F-3A44-4E11-9CE8-168166885CD1}" type="presParOf" srcId="{796E7ED9-2905-462A-A55F-3B178C203F1E}" destId="{EEF3A5E3-76D2-401E-8CCE-4AA48180A45F}" srcOrd="1" destOrd="0" presId="urn:microsoft.com/office/officeart/2005/8/layout/vList2"/>
    <dgm:cxn modelId="{0B9606F2-1897-46D6-80EE-84BDFE5CB2BC}" type="presParOf" srcId="{796E7ED9-2905-462A-A55F-3B178C203F1E}" destId="{E4401653-5F97-437B-90D7-1AE425DB67F1}" srcOrd="2" destOrd="0" presId="urn:microsoft.com/office/officeart/2005/8/layout/vList2"/>
    <dgm:cxn modelId="{C8234D3A-40E5-41F3-A3FD-A30534D2AADE}" type="presParOf" srcId="{796E7ED9-2905-462A-A55F-3B178C203F1E}" destId="{A598FBCD-79B7-44E9-AD29-0997173D25B1}" srcOrd="3" destOrd="0" presId="urn:microsoft.com/office/officeart/2005/8/layout/vList2"/>
    <dgm:cxn modelId="{4339BC2E-691A-4102-B390-9C0D775A1CDE}" type="presParOf" srcId="{796E7ED9-2905-462A-A55F-3B178C203F1E}" destId="{0260C360-BB09-461F-A2EB-B3FEAAEB7D66}" srcOrd="4" destOrd="0" presId="urn:microsoft.com/office/officeart/2005/8/layout/vList2"/>
    <dgm:cxn modelId="{7CEB2FE9-F4DE-4B15-901C-E942FF44B4AE}" type="presParOf" srcId="{796E7ED9-2905-462A-A55F-3B178C203F1E}" destId="{C39F5116-E1F8-4D3A-8AB2-22D12010A2CF}" srcOrd="5" destOrd="0" presId="urn:microsoft.com/office/officeart/2005/8/layout/vList2"/>
    <dgm:cxn modelId="{1C286502-B3E5-4E8E-8B8C-110EC99AA698}" type="presParOf" srcId="{796E7ED9-2905-462A-A55F-3B178C203F1E}" destId="{BF6A5FF5-BEA6-4EF5-948E-DC027D272041}" srcOrd="6" destOrd="0" presId="urn:microsoft.com/office/officeart/2005/8/layout/vList2"/>
    <dgm:cxn modelId="{BBF09271-F05E-409E-BC44-D41D82B69EB5}" type="presParOf" srcId="{796E7ED9-2905-462A-A55F-3B178C203F1E}" destId="{33626195-C19E-40FD-BEC3-F48DB61B0139}" srcOrd="7" destOrd="0" presId="urn:microsoft.com/office/officeart/2005/8/layout/vList2"/>
    <dgm:cxn modelId="{C8FA86C2-8691-4661-BDA2-6462B2B55966}" type="presParOf" srcId="{796E7ED9-2905-462A-A55F-3B178C203F1E}" destId="{6AF0DE4B-10F3-4FB9-80A4-8C52FBB56F90}" srcOrd="8" destOrd="0" presId="urn:microsoft.com/office/officeart/2005/8/layout/vList2"/>
    <dgm:cxn modelId="{D90D9B79-C169-4E1A-8D66-1FDE2621A781}" type="presParOf" srcId="{796E7ED9-2905-462A-A55F-3B178C203F1E}" destId="{A4130677-E900-4F9B-9534-3F2C7397FD9D}" srcOrd="9" destOrd="0" presId="urn:microsoft.com/office/officeart/2005/8/layout/vList2"/>
    <dgm:cxn modelId="{11D13B26-61BD-41DC-8F98-1B1C9A5557FC}" type="presParOf" srcId="{796E7ED9-2905-462A-A55F-3B178C203F1E}" destId="{B06CD4F1-5865-4AB4-9A18-C4A78C98C80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B5F99E-550C-452B-9158-1C91D55095BD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CEE8EBD-CF28-46C7-82EF-4E0C592F1041}">
      <dgm:prSet/>
      <dgm:spPr/>
      <dgm:t>
        <a:bodyPr/>
        <a:lstStyle/>
        <a:p>
          <a:r>
            <a:rPr lang="de-DE"/>
            <a:t>Die durchschnittliche Bewertung der Zufriedenheit mit der Unternehmenskommunikation auf einer Skala von 1-10 beträgt </a:t>
          </a:r>
          <a:r>
            <a:rPr lang="de-DE" b="1"/>
            <a:t>5,65</a:t>
          </a:r>
          <a:r>
            <a:rPr lang="de-DE"/>
            <a:t>. </a:t>
          </a:r>
          <a:endParaRPr lang="en-US"/>
        </a:p>
      </dgm:t>
    </dgm:pt>
    <dgm:pt modelId="{73ACE1C8-FE95-44C2-B40F-CE94CC83EB32}" type="parTrans" cxnId="{51CD33D1-1EC1-4297-8925-C90D3A5AC3AD}">
      <dgm:prSet/>
      <dgm:spPr/>
      <dgm:t>
        <a:bodyPr/>
        <a:lstStyle/>
        <a:p>
          <a:endParaRPr lang="en-US"/>
        </a:p>
      </dgm:t>
    </dgm:pt>
    <dgm:pt modelId="{33C6398D-3FE5-4417-ABD8-C96D573A28F8}" type="sibTrans" cxnId="{51CD33D1-1EC1-4297-8925-C90D3A5AC3AD}">
      <dgm:prSet/>
      <dgm:spPr/>
      <dgm:t>
        <a:bodyPr/>
        <a:lstStyle/>
        <a:p>
          <a:endParaRPr lang="en-US"/>
        </a:p>
      </dgm:t>
    </dgm:pt>
    <dgm:pt modelId="{CED4ABBE-AD05-4DFE-B37E-26FF0513B4BA}">
      <dgm:prSet/>
      <dgm:spPr/>
      <dgm:t>
        <a:bodyPr/>
        <a:lstStyle/>
        <a:p>
          <a:r>
            <a:rPr lang="de-DE" dirty="0"/>
            <a:t>Dies zeigt eine mittelmäßige Zufriedenheit, was darauf hinweist, dass es Raum für Verbesserungen gibt.</a:t>
          </a:r>
          <a:endParaRPr lang="en-US" dirty="0"/>
        </a:p>
      </dgm:t>
    </dgm:pt>
    <dgm:pt modelId="{14BE8517-7E39-430C-BCEF-D48623CE5F6D}" type="parTrans" cxnId="{1482CC1E-83C2-48E1-BF45-ADA42B5FFB0E}">
      <dgm:prSet/>
      <dgm:spPr/>
      <dgm:t>
        <a:bodyPr/>
        <a:lstStyle/>
        <a:p>
          <a:endParaRPr lang="en-US"/>
        </a:p>
      </dgm:t>
    </dgm:pt>
    <dgm:pt modelId="{99477821-2C0E-4C87-9FBD-8D1AF6D67803}" type="sibTrans" cxnId="{1482CC1E-83C2-48E1-BF45-ADA42B5FFB0E}">
      <dgm:prSet/>
      <dgm:spPr/>
      <dgm:t>
        <a:bodyPr/>
        <a:lstStyle/>
        <a:p>
          <a:endParaRPr lang="en-US"/>
        </a:p>
      </dgm:t>
    </dgm:pt>
    <dgm:pt modelId="{875CC49C-9255-49B2-BCE6-EB1DF4AE4A30}" type="pres">
      <dgm:prSet presAssocID="{BBB5F99E-550C-452B-9158-1C91D55095B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3EC03E9-CBD7-4BC6-B46A-4402970B5B22}" type="pres">
      <dgm:prSet presAssocID="{5CEE8EBD-CF28-46C7-82EF-4E0C592F1041}" presName="hierRoot1" presStyleCnt="0"/>
      <dgm:spPr/>
    </dgm:pt>
    <dgm:pt modelId="{8DBFC0AB-C787-485C-80FE-7F92CE837486}" type="pres">
      <dgm:prSet presAssocID="{5CEE8EBD-CF28-46C7-82EF-4E0C592F1041}" presName="composite" presStyleCnt="0"/>
      <dgm:spPr/>
    </dgm:pt>
    <dgm:pt modelId="{61588492-8EAD-4951-ADA8-D8AF3420F36D}" type="pres">
      <dgm:prSet presAssocID="{5CEE8EBD-CF28-46C7-82EF-4E0C592F1041}" presName="background" presStyleLbl="node0" presStyleIdx="0" presStyleCnt="2"/>
      <dgm:spPr/>
    </dgm:pt>
    <dgm:pt modelId="{4349EAEA-D283-4095-B51D-35B48C0468A4}" type="pres">
      <dgm:prSet presAssocID="{5CEE8EBD-CF28-46C7-82EF-4E0C592F1041}" presName="text" presStyleLbl="fgAcc0" presStyleIdx="0" presStyleCnt="2">
        <dgm:presLayoutVars>
          <dgm:chPref val="3"/>
        </dgm:presLayoutVars>
      </dgm:prSet>
      <dgm:spPr/>
    </dgm:pt>
    <dgm:pt modelId="{2420795E-735F-4D8C-80B4-48CADC7FA90D}" type="pres">
      <dgm:prSet presAssocID="{5CEE8EBD-CF28-46C7-82EF-4E0C592F1041}" presName="hierChild2" presStyleCnt="0"/>
      <dgm:spPr/>
    </dgm:pt>
    <dgm:pt modelId="{4F476BE7-8B81-4155-A925-E20D01B1FCF3}" type="pres">
      <dgm:prSet presAssocID="{CED4ABBE-AD05-4DFE-B37E-26FF0513B4BA}" presName="hierRoot1" presStyleCnt="0"/>
      <dgm:spPr/>
    </dgm:pt>
    <dgm:pt modelId="{7C2CAB0C-9241-4B8D-B7D0-27693B93AC1A}" type="pres">
      <dgm:prSet presAssocID="{CED4ABBE-AD05-4DFE-B37E-26FF0513B4BA}" presName="composite" presStyleCnt="0"/>
      <dgm:spPr/>
    </dgm:pt>
    <dgm:pt modelId="{51B07D3F-73F2-498D-B506-A219F2E39CC6}" type="pres">
      <dgm:prSet presAssocID="{CED4ABBE-AD05-4DFE-B37E-26FF0513B4BA}" presName="background" presStyleLbl="node0" presStyleIdx="1" presStyleCnt="2"/>
      <dgm:spPr/>
    </dgm:pt>
    <dgm:pt modelId="{DB097985-0DC1-46B1-804F-5D950DFEC3F4}" type="pres">
      <dgm:prSet presAssocID="{CED4ABBE-AD05-4DFE-B37E-26FF0513B4BA}" presName="text" presStyleLbl="fgAcc0" presStyleIdx="1" presStyleCnt="2">
        <dgm:presLayoutVars>
          <dgm:chPref val="3"/>
        </dgm:presLayoutVars>
      </dgm:prSet>
      <dgm:spPr/>
    </dgm:pt>
    <dgm:pt modelId="{29876B4D-1B87-4602-B9A5-987ECDF515EF}" type="pres">
      <dgm:prSet presAssocID="{CED4ABBE-AD05-4DFE-B37E-26FF0513B4BA}" presName="hierChild2" presStyleCnt="0"/>
      <dgm:spPr/>
    </dgm:pt>
  </dgm:ptLst>
  <dgm:cxnLst>
    <dgm:cxn modelId="{1482CC1E-83C2-48E1-BF45-ADA42B5FFB0E}" srcId="{BBB5F99E-550C-452B-9158-1C91D55095BD}" destId="{CED4ABBE-AD05-4DFE-B37E-26FF0513B4BA}" srcOrd="1" destOrd="0" parTransId="{14BE8517-7E39-430C-BCEF-D48623CE5F6D}" sibTransId="{99477821-2C0E-4C87-9FBD-8D1AF6D67803}"/>
    <dgm:cxn modelId="{7E48ED4E-439E-4376-B73A-8671DD7D426D}" type="presOf" srcId="{CED4ABBE-AD05-4DFE-B37E-26FF0513B4BA}" destId="{DB097985-0DC1-46B1-804F-5D950DFEC3F4}" srcOrd="0" destOrd="0" presId="urn:microsoft.com/office/officeart/2005/8/layout/hierarchy1"/>
    <dgm:cxn modelId="{D250DB76-0B14-4EA4-A1F9-378D833322E0}" type="presOf" srcId="{5CEE8EBD-CF28-46C7-82EF-4E0C592F1041}" destId="{4349EAEA-D283-4095-B51D-35B48C0468A4}" srcOrd="0" destOrd="0" presId="urn:microsoft.com/office/officeart/2005/8/layout/hierarchy1"/>
    <dgm:cxn modelId="{193C3694-8F84-4CE0-9427-AD4E7731A0DB}" type="presOf" srcId="{BBB5F99E-550C-452B-9158-1C91D55095BD}" destId="{875CC49C-9255-49B2-BCE6-EB1DF4AE4A30}" srcOrd="0" destOrd="0" presId="urn:microsoft.com/office/officeart/2005/8/layout/hierarchy1"/>
    <dgm:cxn modelId="{51CD33D1-1EC1-4297-8925-C90D3A5AC3AD}" srcId="{BBB5F99E-550C-452B-9158-1C91D55095BD}" destId="{5CEE8EBD-CF28-46C7-82EF-4E0C592F1041}" srcOrd="0" destOrd="0" parTransId="{73ACE1C8-FE95-44C2-B40F-CE94CC83EB32}" sibTransId="{33C6398D-3FE5-4417-ABD8-C96D573A28F8}"/>
    <dgm:cxn modelId="{3DDCF8AB-1793-477A-A257-586DEAF6CB5A}" type="presParOf" srcId="{875CC49C-9255-49B2-BCE6-EB1DF4AE4A30}" destId="{93EC03E9-CBD7-4BC6-B46A-4402970B5B22}" srcOrd="0" destOrd="0" presId="urn:microsoft.com/office/officeart/2005/8/layout/hierarchy1"/>
    <dgm:cxn modelId="{A66BB6B6-2D67-4B97-9E85-1F74C99340C9}" type="presParOf" srcId="{93EC03E9-CBD7-4BC6-B46A-4402970B5B22}" destId="{8DBFC0AB-C787-485C-80FE-7F92CE837486}" srcOrd="0" destOrd="0" presId="urn:microsoft.com/office/officeart/2005/8/layout/hierarchy1"/>
    <dgm:cxn modelId="{6B3E7FCD-01F3-42C1-B257-F949313A45D0}" type="presParOf" srcId="{8DBFC0AB-C787-485C-80FE-7F92CE837486}" destId="{61588492-8EAD-4951-ADA8-D8AF3420F36D}" srcOrd="0" destOrd="0" presId="urn:microsoft.com/office/officeart/2005/8/layout/hierarchy1"/>
    <dgm:cxn modelId="{E1F30469-B6CB-47CB-9327-655257670D27}" type="presParOf" srcId="{8DBFC0AB-C787-485C-80FE-7F92CE837486}" destId="{4349EAEA-D283-4095-B51D-35B48C0468A4}" srcOrd="1" destOrd="0" presId="urn:microsoft.com/office/officeart/2005/8/layout/hierarchy1"/>
    <dgm:cxn modelId="{747A8C6F-B21E-4376-9EC9-A93467D86ABE}" type="presParOf" srcId="{93EC03E9-CBD7-4BC6-B46A-4402970B5B22}" destId="{2420795E-735F-4D8C-80B4-48CADC7FA90D}" srcOrd="1" destOrd="0" presId="urn:microsoft.com/office/officeart/2005/8/layout/hierarchy1"/>
    <dgm:cxn modelId="{B761D75A-2F73-425C-ABFA-3BA449DDC071}" type="presParOf" srcId="{875CC49C-9255-49B2-BCE6-EB1DF4AE4A30}" destId="{4F476BE7-8B81-4155-A925-E20D01B1FCF3}" srcOrd="1" destOrd="0" presId="urn:microsoft.com/office/officeart/2005/8/layout/hierarchy1"/>
    <dgm:cxn modelId="{2E4E11FF-C1E0-45A9-81BC-93D513C380B9}" type="presParOf" srcId="{4F476BE7-8B81-4155-A925-E20D01B1FCF3}" destId="{7C2CAB0C-9241-4B8D-B7D0-27693B93AC1A}" srcOrd="0" destOrd="0" presId="urn:microsoft.com/office/officeart/2005/8/layout/hierarchy1"/>
    <dgm:cxn modelId="{19575102-A41F-4ED9-88B4-D236C4A1FD12}" type="presParOf" srcId="{7C2CAB0C-9241-4B8D-B7D0-27693B93AC1A}" destId="{51B07D3F-73F2-498D-B506-A219F2E39CC6}" srcOrd="0" destOrd="0" presId="urn:microsoft.com/office/officeart/2005/8/layout/hierarchy1"/>
    <dgm:cxn modelId="{2B78C9C8-E167-4FDD-8372-35C13A6A157D}" type="presParOf" srcId="{7C2CAB0C-9241-4B8D-B7D0-27693B93AC1A}" destId="{DB097985-0DC1-46B1-804F-5D950DFEC3F4}" srcOrd="1" destOrd="0" presId="urn:microsoft.com/office/officeart/2005/8/layout/hierarchy1"/>
    <dgm:cxn modelId="{4D9C606F-FADF-4079-9680-1E65FF7817CD}" type="presParOf" srcId="{4F476BE7-8B81-4155-A925-E20D01B1FCF3}" destId="{29876B4D-1B87-4602-B9A5-987ECDF515E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98888D-373B-4871-A254-03D2378F0C4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BF80610-57CC-4459-890B-19E0DC2A6E92}">
      <dgm:prSet/>
      <dgm:spPr/>
      <dgm:t>
        <a:bodyPr/>
        <a:lstStyle/>
        <a:p>
          <a:r>
            <a:rPr lang="de-DE"/>
            <a:t>Regelmäßig bei aktuellen Anlässen und Fragen</a:t>
          </a:r>
          <a:endParaRPr lang="en-US"/>
        </a:p>
      </dgm:t>
    </dgm:pt>
    <dgm:pt modelId="{43A36A71-B058-4158-9578-494C51803E2D}" type="parTrans" cxnId="{7DCC3EF5-EC1D-4657-99EB-FB1ABDCE25C0}">
      <dgm:prSet/>
      <dgm:spPr/>
      <dgm:t>
        <a:bodyPr/>
        <a:lstStyle/>
        <a:p>
          <a:endParaRPr lang="en-US"/>
        </a:p>
      </dgm:t>
    </dgm:pt>
    <dgm:pt modelId="{081C33C0-481F-4CD6-A45C-998E059331EF}" type="sibTrans" cxnId="{7DCC3EF5-EC1D-4657-99EB-FB1ABDCE25C0}">
      <dgm:prSet/>
      <dgm:spPr/>
      <dgm:t>
        <a:bodyPr/>
        <a:lstStyle/>
        <a:p>
          <a:endParaRPr lang="en-US"/>
        </a:p>
      </dgm:t>
    </dgm:pt>
    <dgm:pt modelId="{6CD64FCD-1F35-4A09-B8A6-4D286AB5DABF}">
      <dgm:prSet/>
      <dgm:spPr/>
      <dgm:t>
        <a:bodyPr/>
        <a:lstStyle/>
        <a:p>
          <a:r>
            <a:rPr lang="de-DE"/>
            <a:t>Bei Bedarf (ungefähr monatlich)</a:t>
          </a:r>
          <a:endParaRPr lang="en-US"/>
        </a:p>
      </dgm:t>
    </dgm:pt>
    <dgm:pt modelId="{B97F7734-4CB9-4176-A66A-ECC80475E48C}" type="parTrans" cxnId="{261BBC18-BEA4-490E-85BA-231B3983BAF0}">
      <dgm:prSet/>
      <dgm:spPr/>
      <dgm:t>
        <a:bodyPr/>
        <a:lstStyle/>
        <a:p>
          <a:endParaRPr lang="en-US"/>
        </a:p>
      </dgm:t>
    </dgm:pt>
    <dgm:pt modelId="{94C0115B-69C4-4B19-9C5D-20F70B4A122D}" type="sibTrans" cxnId="{261BBC18-BEA4-490E-85BA-231B3983BAF0}">
      <dgm:prSet/>
      <dgm:spPr/>
      <dgm:t>
        <a:bodyPr/>
        <a:lstStyle/>
        <a:p>
          <a:endParaRPr lang="en-US"/>
        </a:p>
      </dgm:t>
    </dgm:pt>
    <dgm:pt modelId="{4CDEEE63-CCC4-4775-9EB1-BC5B6B0B95F2}">
      <dgm:prSet/>
      <dgm:spPr/>
      <dgm:t>
        <a:bodyPr/>
        <a:lstStyle/>
        <a:p>
          <a:r>
            <a:rPr lang="de-DE"/>
            <a:t>In Sitzungen und bei Abteilungsleitungssitzungen</a:t>
          </a:r>
          <a:endParaRPr lang="en-US"/>
        </a:p>
      </dgm:t>
    </dgm:pt>
    <dgm:pt modelId="{131466BE-DBD4-4618-A12B-A663E9B65A43}" type="parTrans" cxnId="{57966910-BC38-4036-BD3D-99F4F4679EF6}">
      <dgm:prSet/>
      <dgm:spPr/>
      <dgm:t>
        <a:bodyPr/>
        <a:lstStyle/>
        <a:p>
          <a:endParaRPr lang="en-US"/>
        </a:p>
      </dgm:t>
    </dgm:pt>
    <dgm:pt modelId="{0F46C860-C754-4ACD-A817-28D89E0961DE}" type="sibTrans" cxnId="{57966910-BC38-4036-BD3D-99F4F4679EF6}">
      <dgm:prSet/>
      <dgm:spPr/>
      <dgm:t>
        <a:bodyPr/>
        <a:lstStyle/>
        <a:p>
          <a:endParaRPr lang="en-US"/>
        </a:p>
      </dgm:t>
    </dgm:pt>
    <dgm:pt modelId="{3528CF8A-797A-492F-B697-DED9D3A37931}">
      <dgm:prSet/>
      <dgm:spPr/>
      <dgm:t>
        <a:bodyPr/>
        <a:lstStyle/>
        <a:p>
          <a:r>
            <a:rPr lang="de-DE"/>
            <a:t>Bei besonderen Anlässen, wie Mitarbeitergesprächen und Sommerfesten</a:t>
          </a:r>
          <a:endParaRPr lang="en-US"/>
        </a:p>
      </dgm:t>
    </dgm:pt>
    <dgm:pt modelId="{2FF5F1CA-F49C-4CD4-A1F3-5964F0195977}" type="parTrans" cxnId="{651E3BC3-DA27-4A46-8240-5489E69C4909}">
      <dgm:prSet/>
      <dgm:spPr/>
      <dgm:t>
        <a:bodyPr/>
        <a:lstStyle/>
        <a:p>
          <a:endParaRPr lang="en-US"/>
        </a:p>
      </dgm:t>
    </dgm:pt>
    <dgm:pt modelId="{A904E8E0-6A23-453A-8F37-DA8151AE7839}" type="sibTrans" cxnId="{651E3BC3-DA27-4A46-8240-5489E69C4909}">
      <dgm:prSet/>
      <dgm:spPr/>
      <dgm:t>
        <a:bodyPr/>
        <a:lstStyle/>
        <a:p>
          <a:endParaRPr lang="en-US"/>
        </a:p>
      </dgm:t>
    </dgm:pt>
    <dgm:pt modelId="{73269498-B33F-4A12-B12C-4941E2A5CC96}" type="pres">
      <dgm:prSet presAssocID="{1B98888D-373B-4871-A254-03D2378F0C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B93DD24-34E7-49D2-B75A-0E263D45E3EC}" type="pres">
      <dgm:prSet presAssocID="{ABF80610-57CC-4459-890B-19E0DC2A6E92}" presName="hierRoot1" presStyleCnt="0"/>
      <dgm:spPr/>
    </dgm:pt>
    <dgm:pt modelId="{8EF7B4D3-E81B-4FA4-A1A3-4396D52C7941}" type="pres">
      <dgm:prSet presAssocID="{ABF80610-57CC-4459-890B-19E0DC2A6E92}" presName="composite" presStyleCnt="0"/>
      <dgm:spPr/>
    </dgm:pt>
    <dgm:pt modelId="{D9C3E664-4BA4-4307-A94D-206EAB3F8515}" type="pres">
      <dgm:prSet presAssocID="{ABF80610-57CC-4459-890B-19E0DC2A6E92}" presName="background" presStyleLbl="node0" presStyleIdx="0" presStyleCnt="4"/>
      <dgm:spPr/>
    </dgm:pt>
    <dgm:pt modelId="{E40E9326-C3C9-4E04-80F3-010558FE73B6}" type="pres">
      <dgm:prSet presAssocID="{ABF80610-57CC-4459-890B-19E0DC2A6E92}" presName="text" presStyleLbl="fgAcc0" presStyleIdx="0" presStyleCnt="4">
        <dgm:presLayoutVars>
          <dgm:chPref val="3"/>
        </dgm:presLayoutVars>
      </dgm:prSet>
      <dgm:spPr/>
    </dgm:pt>
    <dgm:pt modelId="{A7DF7E85-76C9-435D-A770-B3CD95A21336}" type="pres">
      <dgm:prSet presAssocID="{ABF80610-57CC-4459-890B-19E0DC2A6E92}" presName="hierChild2" presStyleCnt="0"/>
      <dgm:spPr/>
    </dgm:pt>
    <dgm:pt modelId="{3F80C925-A17A-4664-A919-85C2F768C6FF}" type="pres">
      <dgm:prSet presAssocID="{6CD64FCD-1F35-4A09-B8A6-4D286AB5DABF}" presName="hierRoot1" presStyleCnt="0"/>
      <dgm:spPr/>
    </dgm:pt>
    <dgm:pt modelId="{003FBD6A-9A7A-421D-87F5-9DF6399E7378}" type="pres">
      <dgm:prSet presAssocID="{6CD64FCD-1F35-4A09-B8A6-4D286AB5DABF}" presName="composite" presStyleCnt="0"/>
      <dgm:spPr/>
    </dgm:pt>
    <dgm:pt modelId="{85BCAFA3-8992-4A51-A1C8-88E26872B3EF}" type="pres">
      <dgm:prSet presAssocID="{6CD64FCD-1F35-4A09-B8A6-4D286AB5DABF}" presName="background" presStyleLbl="node0" presStyleIdx="1" presStyleCnt="4"/>
      <dgm:spPr/>
    </dgm:pt>
    <dgm:pt modelId="{8BDA0E29-7CD6-4906-89F3-C85FC026752C}" type="pres">
      <dgm:prSet presAssocID="{6CD64FCD-1F35-4A09-B8A6-4D286AB5DABF}" presName="text" presStyleLbl="fgAcc0" presStyleIdx="1" presStyleCnt="4">
        <dgm:presLayoutVars>
          <dgm:chPref val="3"/>
        </dgm:presLayoutVars>
      </dgm:prSet>
      <dgm:spPr/>
    </dgm:pt>
    <dgm:pt modelId="{BA733A7F-0389-4BD6-BB78-644EE6B226F6}" type="pres">
      <dgm:prSet presAssocID="{6CD64FCD-1F35-4A09-B8A6-4D286AB5DABF}" presName="hierChild2" presStyleCnt="0"/>
      <dgm:spPr/>
    </dgm:pt>
    <dgm:pt modelId="{7B75BC6C-C016-4724-827D-266AF203D673}" type="pres">
      <dgm:prSet presAssocID="{4CDEEE63-CCC4-4775-9EB1-BC5B6B0B95F2}" presName="hierRoot1" presStyleCnt="0"/>
      <dgm:spPr/>
    </dgm:pt>
    <dgm:pt modelId="{6027C2B9-97C8-49CB-8268-97817EAC4071}" type="pres">
      <dgm:prSet presAssocID="{4CDEEE63-CCC4-4775-9EB1-BC5B6B0B95F2}" presName="composite" presStyleCnt="0"/>
      <dgm:spPr/>
    </dgm:pt>
    <dgm:pt modelId="{57595C3C-8FC5-4E06-9A34-FEF7A3A64F3E}" type="pres">
      <dgm:prSet presAssocID="{4CDEEE63-CCC4-4775-9EB1-BC5B6B0B95F2}" presName="background" presStyleLbl="node0" presStyleIdx="2" presStyleCnt="4"/>
      <dgm:spPr/>
    </dgm:pt>
    <dgm:pt modelId="{897E77F2-E157-4D8A-859C-8CA7B448096B}" type="pres">
      <dgm:prSet presAssocID="{4CDEEE63-CCC4-4775-9EB1-BC5B6B0B95F2}" presName="text" presStyleLbl="fgAcc0" presStyleIdx="2" presStyleCnt="4">
        <dgm:presLayoutVars>
          <dgm:chPref val="3"/>
        </dgm:presLayoutVars>
      </dgm:prSet>
      <dgm:spPr/>
    </dgm:pt>
    <dgm:pt modelId="{0D7FA517-0A2B-4694-A0B3-06567DF463D9}" type="pres">
      <dgm:prSet presAssocID="{4CDEEE63-CCC4-4775-9EB1-BC5B6B0B95F2}" presName="hierChild2" presStyleCnt="0"/>
      <dgm:spPr/>
    </dgm:pt>
    <dgm:pt modelId="{AC763DB6-00FF-4CFF-8B78-807AFA934652}" type="pres">
      <dgm:prSet presAssocID="{3528CF8A-797A-492F-B697-DED9D3A37931}" presName="hierRoot1" presStyleCnt="0"/>
      <dgm:spPr/>
    </dgm:pt>
    <dgm:pt modelId="{93DEEB33-A728-4A86-9DC8-3B6D0F524295}" type="pres">
      <dgm:prSet presAssocID="{3528CF8A-797A-492F-B697-DED9D3A37931}" presName="composite" presStyleCnt="0"/>
      <dgm:spPr/>
    </dgm:pt>
    <dgm:pt modelId="{C4661CAC-40E4-4B07-9E68-D765E0F383EF}" type="pres">
      <dgm:prSet presAssocID="{3528CF8A-797A-492F-B697-DED9D3A37931}" presName="background" presStyleLbl="node0" presStyleIdx="3" presStyleCnt="4"/>
      <dgm:spPr/>
    </dgm:pt>
    <dgm:pt modelId="{0C65FC35-C93B-4B07-8FE2-26A750D75B83}" type="pres">
      <dgm:prSet presAssocID="{3528CF8A-797A-492F-B697-DED9D3A37931}" presName="text" presStyleLbl="fgAcc0" presStyleIdx="3" presStyleCnt="4">
        <dgm:presLayoutVars>
          <dgm:chPref val="3"/>
        </dgm:presLayoutVars>
      </dgm:prSet>
      <dgm:spPr/>
    </dgm:pt>
    <dgm:pt modelId="{1E28B365-0B3D-44BE-A9FC-50DF7120C547}" type="pres">
      <dgm:prSet presAssocID="{3528CF8A-797A-492F-B697-DED9D3A37931}" presName="hierChild2" presStyleCnt="0"/>
      <dgm:spPr/>
    </dgm:pt>
  </dgm:ptLst>
  <dgm:cxnLst>
    <dgm:cxn modelId="{57966910-BC38-4036-BD3D-99F4F4679EF6}" srcId="{1B98888D-373B-4871-A254-03D2378F0C43}" destId="{4CDEEE63-CCC4-4775-9EB1-BC5B6B0B95F2}" srcOrd="2" destOrd="0" parTransId="{131466BE-DBD4-4618-A12B-A663E9B65A43}" sibTransId="{0F46C860-C754-4ACD-A817-28D89E0961DE}"/>
    <dgm:cxn modelId="{261BBC18-BEA4-490E-85BA-231B3983BAF0}" srcId="{1B98888D-373B-4871-A254-03D2378F0C43}" destId="{6CD64FCD-1F35-4A09-B8A6-4D286AB5DABF}" srcOrd="1" destOrd="0" parTransId="{B97F7734-4CB9-4176-A66A-ECC80475E48C}" sibTransId="{94C0115B-69C4-4B19-9C5D-20F70B4A122D}"/>
    <dgm:cxn modelId="{4E782E31-8D5A-44B9-89A7-472AC0AF6E6B}" type="presOf" srcId="{4CDEEE63-CCC4-4775-9EB1-BC5B6B0B95F2}" destId="{897E77F2-E157-4D8A-859C-8CA7B448096B}" srcOrd="0" destOrd="0" presId="urn:microsoft.com/office/officeart/2005/8/layout/hierarchy1"/>
    <dgm:cxn modelId="{411FE132-643A-4AD4-81FF-EDF588F37B3F}" type="presOf" srcId="{ABF80610-57CC-4459-890B-19E0DC2A6E92}" destId="{E40E9326-C3C9-4E04-80F3-010558FE73B6}" srcOrd="0" destOrd="0" presId="urn:microsoft.com/office/officeart/2005/8/layout/hierarchy1"/>
    <dgm:cxn modelId="{E675BE69-54ED-49BB-B5A2-01504FAC96F2}" type="presOf" srcId="{3528CF8A-797A-492F-B697-DED9D3A37931}" destId="{0C65FC35-C93B-4B07-8FE2-26A750D75B83}" srcOrd="0" destOrd="0" presId="urn:microsoft.com/office/officeart/2005/8/layout/hierarchy1"/>
    <dgm:cxn modelId="{C8ACF74E-78D8-4297-944B-3FB7187AA0A8}" type="presOf" srcId="{6CD64FCD-1F35-4A09-B8A6-4D286AB5DABF}" destId="{8BDA0E29-7CD6-4906-89F3-C85FC026752C}" srcOrd="0" destOrd="0" presId="urn:microsoft.com/office/officeart/2005/8/layout/hierarchy1"/>
    <dgm:cxn modelId="{84EE2490-2EE8-4543-83DE-2EDC74EA3C5D}" type="presOf" srcId="{1B98888D-373B-4871-A254-03D2378F0C43}" destId="{73269498-B33F-4A12-B12C-4941E2A5CC96}" srcOrd="0" destOrd="0" presId="urn:microsoft.com/office/officeart/2005/8/layout/hierarchy1"/>
    <dgm:cxn modelId="{651E3BC3-DA27-4A46-8240-5489E69C4909}" srcId="{1B98888D-373B-4871-A254-03D2378F0C43}" destId="{3528CF8A-797A-492F-B697-DED9D3A37931}" srcOrd="3" destOrd="0" parTransId="{2FF5F1CA-F49C-4CD4-A1F3-5964F0195977}" sibTransId="{A904E8E0-6A23-453A-8F37-DA8151AE7839}"/>
    <dgm:cxn modelId="{7DCC3EF5-EC1D-4657-99EB-FB1ABDCE25C0}" srcId="{1B98888D-373B-4871-A254-03D2378F0C43}" destId="{ABF80610-57CC-4459-890B-19E0DC2A6E92}" srcOrd="0" destOrd="0" parTransId="{43A36A71-B058-4158-9578-494C51803E2D}" sibTransId="{081C33C0-481F-4CD6-A45C-998E059331EF}"/>
    <dgm:cxn modelId="{FCDD1BE7-349C-44F7-8319-F4F3EECAA3A0}" type="presParOf" srcId="{73269498-B33F-4A12-B12C-4941E2A5CC96}" destId="{7B93DD24-34E7-49D2-B75A-0E263D45E3EC}" srcOrd="0" destOrd="0" presId="urn:microsoft.com/office/officeart/2005/8/layout/hierarchy1"/>
    <dgm:cxn modelId="{1E46DF6C-4533-4395-9D42-E7BEF1A548CC}" type="presParOf" srcId="{7B93DD24-34E7-49D2-B75A-0E263D45E3EC}" destId="{8EF7B4D3-E81B-4FA4-A1A3-4396D52C7941}" srcOrd="0" destOrd="0" presId="urn:microsoft.com/office/officeart/2005/8/layout/hierarchy1"/>
    <dgm:cxn modelId="{207296C5-2586-467E-9D7A-4AE82B1C30E1}" type="presParOf" srcId="{8EF7B4D3-E81B-4FA4-A1A3-4396D52C7941}" destId="{D9C3E664-4BA4-4307-A94D-206EAB3F8515}" srcOrd="0" destOrd="0" presId="urn:microsoft.com/office/officeart/2005/8/layout/hierarchy1"/>
    <dgm:cxn modelId="{00FF95E1-7A00-47B2-9CA7-DF6A90FD342D}" type="presParOf" srcId="{8EF7B4D3-E81B-4FA4-A1A3-4396D52C7941}" destId="{E40E9326-C3C9-4E04-80F3-010558FE73B6}" srcOrd="1" destOrd="0" presId="urn:microsoft.com/office/officeart/2005/8/layout/hierarchy1"/>
    <dgm:cxn modelId="{72EDE1A8-6D99-4F22-8125-E811FCC263FF}" type="presParOf" srcId="{7B93DD24-34E7-49D2-B75A-0E263D45E3EC}" destId="{A7DF7E85-76C9-435D-A770-B3CD95A21336}" srcOrd="1" destOrd="0" presId="urn:microsoft.com/office/officeart/2005/8/layout/hierarchy1"/>
    <dgm:cxn modelId="{58640CD7-C1C1-4851-A152-5DA5B03565FA}" type="presParOf" srcId="{73269498-B33F-4A12-B12C-4941E2A5CC96}" destId="{3F80C925-A17A-4664-A919-85C2F768C6FF}" srcOrd="1" destOrd="0" presId="urn:microsoft.com/office/officeart/2005/8/layout/hierarchy1"/>
    <dgm:cxn modelId="{A75E80BE-8B5F-4E77-9B8F-D652ED324D90}" type="presParOf" srcId="{3F80C925-A17A-4664-A919-85C2F768C6FF}" destId="{003FBD6A-9A7A-421D-87F5-9DF6399E7378}" srcOrd="0" destOrd="0" presId="urn:microsoft.com/office/officeart/2005/8/layout/hierarchy1"/>
    <dgm:cxn modelId="{E6D533EA-906B-4875-B6F9-A198831EF190}" type="presParOf" srcId="{003FBD6A-9A7A-421D-87F5-9DF6399E7378}" destId="{85BCAFA3-8992-4A51-A1C8-88E26872B3EF}" srcOrd="0" destOrd="0" presId="urn:microsoft.com/office/officeart/2005/8/layout/hierarchy1"/>
    <dgm:cxn modelId="{FD261233-D989-42FB-9001-E24B3357DF10}" type="presParOf" srcId="{003FBD6A-9A7A-421D-87F5-9DF6399E7378}" destId="{8BDA0E29-7CD6-4906-89F3-C85FC026752C}" srcOrd="1" destOrd="0" presId="urn:microsoft.com/office/officeart/2005/8/layout/hierarchy1"/>
    <dgm:cxn modelId="{AB27ABB7-D357-48CA-BCFA-A298088F1183}" type="presParOf" srcId="{3F80C925-A17A-4664-A919-85C2F768C6FF}" destId="{BA733A7F-0389-4BD6-BB78-644EE6B226F6}" srcOrd="1" destOrd="0" presId="urn:microsoft.com/office/officeart/2005/8/layout/hierarchy1"/>
    <dgm:cxn modelId="{C203E7FF-B515-42AE-B27C-A80E4C590B43}" type="presParOf" srcId="{73269498-B33F-4A12-B12C-4941E2A5CC96}" destId="{7B75BC6C-C016-4724-827D-266AF203D673}" srcOrd="2" destOrd="0" presId="urn:microsoft.com/office/officeart/2005/8/layout/hierarchy1"/>
    <dgm:cxn modelId="{A450AB0B-9B0D-42AD-BFD0-3842EFB34E3F}" type="presParOf" srcId="{7B75BC6C-C016-4724-827D-266AF203D673}" destId="{6027C2B9-97C8-49CB-8268-97817EAC4071}" srcOrd="0" destOrd="0" presId="urn:microsoft.com/office/officeart/2005/8/layout/hierarchy1"/>
    <dgm:cxn modelId="{AB4A9F15-8C74-466F-9F4B-E74FA28B3C04}" type="presParOf" srcId="{6027C2B9-97C8-49CB-8268-97817EAC4071}" destId="{57595C3C-8FC5-4E06-9A34-FEF7A3A64F3E}" srcOrd="0" destOrd="0" presId="urn:microsoft.com/office/officeart/2005/8/layout/hierarchy1"/>
    <dgm:cxn modelId="{E57E4097-6249-40F1-81BD-0A494380060B}" type="presParOf" srcId="{6027C2B9-97C8-49CB-8268-97817EAC4071}" destId="{897E77F2-E157-4D8A-859C-8CA7B448096B}" srcOrd="1" destOrd="0" presId="urn:microsoft.com/office/officeart/2005/8/layout/hierarchy1"/>
    <dgm:cxn modelId="{2811121A-3A65-4D26-B640-22D1785A375F}" type="presParOf" srcId="{7B75BC6C-C016-4724-827D-266AF203D673}" destId="{0D7FA517-0A2B-4694-A0B3-06567DF463D9}" srcOrd="1" destOrd="0" presId="urn:microsoft.com/office/officeart/2005/8/layout/hierarchy1"/>
    <dgm:cxn modelId="{6CCDF37D-983F-46CC-9F15-97C93109CCE7}" type="presParOf" srcId="{73269498-B33F-4A12-B12C-4941E2A5CC96}" destId="{AC763DB6-00FF-4CFF-8B78-807AFA934652}" srcOrd="3" destOrd="0" presId="urn:microsoft.com/office/officeart/2005/8/layout/hierarchy1"/>
    <dgm:cxn modelId="{FF10F2EC-4E2C-4B8D-971D-E4574F049C5C}" type="presParOf" srcId="{AC763DB6-00FF-4CFF-8B78-807AFA934652}" destId="{93DEEB33-A728-4A86-9DC8-3B6D0F524295}" srcOrd="0" destOrd="0" presId="urn:microsoft.com/office/officeart/2005/8/layout/hierarchy1"/>
    <dgm:cxn modelId="{523475EA-2ABD-493B-A8B8-D91FBF5AC853}" type="presParOf" srcId="{93DEEB33-A728-4A86-9DC8-3B6D0F524295}" destId="{C4661CAC-40E4-4B07-9E68-D765E0F383EF}" srcOrd="0" destOrd="0" presId="urn:microsoft.com/office/officeart/2005/8/layout/hierarchy1"/>
    <dgm:cxn modelId="{D9CFDE8F-8258-49F6-86F6-524BCBBA0B3C}" type="presParOf" srcId="{93DEEB33-A728-4A86-9DC8-3B6D0F524295}" destId="{0C65FC35-C93B-4B07-8FE2-26A750D75B83}" srcOrd="1" destOrd="0" presId="urn:microsoft.com/office/officeart/2005/8/layout/hierarchy1"/>
    <dgm:cxn modelId="{4397DB69-B796-4CE2-801D-D8B33F7A713D}" type="presParOf" srcId="{AC763DB6-00FF-4CFF-8B78-807AFA934652}" destId="{1E28B365-0B3D-44BE-A9FC-50DF7120C54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955B36-A5FD-49C8-95A8-6026A1E627E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28C7125E-1D85-4244-81FA-F856A06776B2}">
      <dgm:prSet/>
      <dgm:spPr/>
      <dgm:t>
        <a:bodyPr/>
        <a:lstStyle/>
        <a:p>
          <a:r>
            <a:rPr lang="de-DE"/>
            <a:t>Täglicher Austausch im laufenden Betrieb</a:t>
          </a:r>
          <a:endParaRPr lang="en-US"/>
        </a:p>
      </dgm:t>
    </dgm:pt>
    <dgm:pt modelId="{D9C6B941-E541-4C84-92A9-3403F2E6F64E}" type="parTrans" cxnId="{0CF5DB66-C1D0-4BC0-B75F-2B416961D736}">
      <dgm:prSet/>
      <dgm:spPr/>
      <dgm:t>
        <a:bodyPr/>
        <a:lstStyle/>
        <a:p>
          <a:endParaRPr lang="en-US"/>
        </a:p>
      </dgm:t>
    </dgm:pt>
    <dgm:pt modelId="{56AEC466-6953-4DD2-8C17-2A9645E7F1F0}" type="sibTrans" cxnId="{0CF5DB66-C1D0-4BC0-B75F-2B416961D736}">
      <dgm:prSet/>
      <dgm:spPr/>
      <dgm:t>
        <a:bodyPr/>
        <a:lstStyle/>
        <a:p>
          <a:endParaRPr lang="en-US"/>
        </a:p>
      </dgm:t>
    </dgm:pt>
    <dgm:pt modelId="{41452119-B5A6-4B9A-9B00-0D664ADE8C47}">
      <dgm:prSet/>
      <dgm:spPr/>
      <dgm:t>
        <a:bodyPr/>
        <a:lstStyle/>
        <a:p>
          <a:r>
            <a:rPr lang="de-DE"/>
            <a:t>In Team- und Dienstbesprechungen</a:t>
          </a:r>
          <a:endParaRPr lang="en-US"/>
        </a:p>
      </dgm:t>
    </dgm:pt>
    <dgm:pt modelId="{8A9F71F8-A25A-45D2-94EC-3FA63CC319CB}" type="parTrans" cxnId="{66313A70-93D8-4F64-A14E-AAD9385A253C}">
      <dgm:prSet/>
      <dgm:spPr/>
      <dgm:t>
        <a:bodyPr/>
        <a:lstStyle/>
        <a:p>
          <a:endParaRPr lang="en-US"/>
        </a:p>
      </dgm:t>
    </dgm:pt>
    <dgm:pt modelId="{E31213A7-3AD9-46A0-B26A-B78DBCF7DB35}" type="sibTrans" cxnId="{66313A70-93D8-4F64-A14E-AAD9385A253C}">
      <dgm:prSet/>
      <dgm:spPr/>
      <dgm:t>
        <a:bodyPr/>
        <a:lstStyle/>
        <a:p>
          <a:endParaRPr lang="en-US"/>
        </a:p>
      </dgm:t>
    </dgm:pt>
    <dgm:pt modelId="{8B0F89B9-1857-4D81-9C47-4F79B4E1A074}">
      <dgm:prSet/>
      <dgm:spPr/>
      <dgm:t>
        <a:bodyPr/>
        <a:lstStyle/>
        <a:p>
          <a:r>
            <a:rPr lang="de-DE"/>
            <a:t>Bei Bedarf während der Arbeitszeit</a:t>
          </a:r>
          <a:endParaRPr lang="en-US"/>
        </a:p>
      </dgm:t>
    </dgm:pt>
    <dgm:pt modelId="{B4FEB402-4903-463B-9AF8-1336E9303EF1}" type="parTrans" cxnId="{E18E052A-20C2-47E9-AACB-E5F7C52FA628}">
      <dgm:prSet/>
      <dgm:spPr/>
      <dgm:t>
        <a:bodyPr/>
        <a:lstStyle/>
        <a:p>
          <a:endParaRPr lang="en-US"/>
        </a:p>
      </dgm:t>
    </dgm:pt>
    <dgm:pt modelId="{0D15C4E2-AD3B-422B-A4F2-3249D93C6EFA}" type="sibTrans" cxnId="{E18E052A-20C2-47E9-AACB-E5F7C52FA628}">
      <dgm:prSet/>
      <dgm:spPr/>
      <dgm:t>
        <a:bodyPr/>
        <a:lstStyle/>
        <a:p>
          <a:endParaRPr lang="en-US"/>
        </a:p>
      </dgm:t>
    </dgm:pt>
    <dgm:pt modelId="{C8DF4B46-222C-473E-B3E6-32B6D5E1BBEC}" type="pres">
      <dgm:prSet presAssocID="{47955B36-A5FD-49C8-95A8-6026A1E627E2}" presName="root" presStyleCnt="0">
        <dgm:presLayoutVars>
          <dgm:dir/>
          <dgm:resizeHandles val="exact"/>
        </dgm:presLayoutVars>
      </dgm:prSet>
      <dgm:spPr/>
    </dgm:pt>
    <dgm:pt modelId="{3CD85F94-BC65-4298-BF33-09BAEBFDBE8C}" type="pres">
      <dgm:prSet presAssocID="{28C7125E-1D85-4244-81FA-F856A06776B2}" presName="compNode" presStyleCnt="0"/>
      <dgm:spPr/>
    </dgm:pt>
    <dgm:pt modelId="{1AC3ED2B-5B89-4962-AEAD-07970A6A3CD8}" type="pres">
      <dgm:prSet presAssocID="{28C7125E-1D85-4244-81FA-F856A06776B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nutzer"/>
        </a:ext>
      </dgm:extLst>
    </dgm:pt>
    <dgm:pt modelId="{69347C80-6EF8-4551-909D-39A889BFC12A}" type="pres">
      <dgm:prSet presAssocID="{28C7125E-1D85-4244-81FA-F856A06776B2}" presName="spaceRect" presStyleCnt="0"/>
      <dgm:spPr/>
    </dgm:pt>
    <dgm:pt modelId="{E8FD0298-8DF0-455E-880B-11ACF20351B9}" type="pres">
      <dgm:prSet presAssocID="{28C7125E-1D85-4244-81FA-F856A06776B2}" presName="textRect" presStyleLbl="revTx" presStyleIdx="0" presStyleCnt="3">
        <dgm:presLayoutVars>
          <dgm:chMax val="1"/>
          <dgm:chPref val="1"/>
        </dgm:presLayoutVars>
      </dgm:prSet>
      <dgm:spPr/>
    </dgm:pt>
    <dgm:pt modelId="{A605D79C-183E-46A1-99BF-9D963F57F5F8}" type="pres">
      <dgm:prSet presAssocID="{56AEC466-6953-4DD2-8C17-2A9645E7F1F0}" presName="sibTrans" presStyleCnt="0"/>
      <dgm:spPr/>
    </dgm:pt>
    <dgm:pt modelId="{E3DC583C-9314-425C-881E-81F111710D95}" type="pres">
      <dgm:prSet presAssocID="{41452119-B5A6-4B9A-9B00-0D664ADE8C47}" presName="compNode" presStyleCnt="0"/>
      <dgm:spPr/>
    </dgm:pt>
    <dgm:pt modelId="{BF18E934-1680-4B9D-9A3B-470E056952E5}" type="pres">
      <dgm:prSet presAssocID="{41452119-B5A6-4B9A-9B00-0D664ADE8C4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6E34E616-D721-4CD5-8E4C-01A09AC7819A}" type="pres">
      <dgm:prSet presAssocID="{41452119-B5A6-4B9A-9B00-0D664ADE8C47}" presName="spaceRect" presStyleCnt="0"/>
      <dgm:spPr/>
    </dgm:pt>
    <dgm:pt modelId="{5B251905-2A4D-40B3-84C7-867645FC3DD0}" type="pres">
      <dgm:prSet presAssocID="{41452119-B5A6-4B9A-9B00-0D664ADE8C47}" presName="textRect" presStyleLbl="revTx" presStyleIdx="1" presStyleCnt="3">
        <dgm:presLayoutVars>
          <dgm:chMax val="1"/>
          <dgm:chPref val="1"/>
        </dgm:presLayoutVars>
      </dgm:prSet>
      <dgm:spPr/>
    </dgm:pt>
    <dgm:pt modelId="{E6D09E6D-D79C-4863-A104-57CFEB30D4D6}" type="pres">
      <dgm:prSet presAssocID="{E31213A7-3AD9-46A0-B26A-B78DBCF7DB35}" presName="sibTrans" presStyleCnt="0"/>
      <dgm:spPr/>
    </dgm:pt>
    <dgm:pt modelId="{BE2AEEE1-B2C5-4B81-A01A-BA34FA4ABF7D}" type="pres">
      <dgm:prSet presAssocID="{8B0F89B9-1857-4D81-9C47-4F79B4E1A074}" presName="compNode" presStyleCnt="0"/>
      <dgm:spPr/>
    </dgm:pt>
    <dgm:pt modelId="{34F157A8-CFEC-49B5-A3D5-C83C01A2DA19}" type="pres">
      <dgm:prSet presAssocID="{8B0F89B9-1857-4D81-9C47-4F79B4E1A07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puhr"/>
        </a:ext>
      </dgm:extLst>
    </dgm:pt>
    <dgm:pt modelId="{8131A4D9-7742-4833-B226-DB2B845B369A}" type="pres">
      <dgm:prSet presAssocID="{8B0F89B9-1857-4D81-9C47-4F79B4E1A074}" presName="spaceRect" presStyleCnt="0"/>
      <dgm:spPr/>
    </dgm:pt>
    <dgm:pt modelId="{DD883E6C-F128-486E-BABE-8C8BDD18D3AB}" type="pres">
      <dgm:prSet presAssocID="{8B0F89B9-1857-4D81-9C47-4F79B4E1A07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18E052A-20C2-47E9-AACB-E5F7C52FA628}" srcId="{47955B36-A5FD-49C8-95A8-6026A1E627E2}" destId="{8B0F89B9-1857-4D81-9C47-4F79B4E1A074}" srcOrd="2" destOrd="0" parTransId="{B4FEB402-4903-463B-9AF8-1336E9303EF1}" sibTransId="{0D15C4E2-AD3B-422B-A4F2-3249D93C6EFA}"/>
    <dgm:cxn modelId="{0CF5DB66-C1D0-4BC0-B75F-2B416961D736}" srcId="{47955B36-A5FD-49C8-95A8-6026A1E627E2}" destId="{28C7125E-1D85-4244-81FA-F856A06776B2}" srcOrd="0" destOrd="0" parTransId="{D9C6B941-E541-4C84-92A9-3403F2E6F64E}" sibTransId="{56AEC466-6953-4DD2-8C17-2A9645E7F1F0}"/>
    <dgm:cxn modelId="{EBA8894C-595A-4885-950E-2EC94C1C309E}" type="presOf" srcId="{41452119-B5A6-4B9A-9B00-0D664ADE8C47}" destId="{5B251905-2A4D-40B3-84C7-867645FC3DD0}" srcOrd="0" destOrd="0" presId="urn:microsoft.com/office/officeart/2018/2/layout/IconLabelList"/>
    <dgm:cxn modelId="{66313A70-93D8-4F64-A14E-AAD9385A253C}" srcId="{47955B36-A5FD-49C8-95A8-6026A1E627E2}" destId="{41452119-B5A6-4B9A-9B00-0D664ADE8C47}" srcOrd="1" destOrd="0" parTransId="{8A9F71F8-A25A-45D2-94EC-3FA63CC319CB}" sibTransId="{E31213A7-3AD9-46A0-B26A-B78DBCF7DB35}"/>
    <dgm:cxn modelId="{E21AA4BF-7192-4AB4-A127-495BBA76C67E}" type="presOf" srcId="{28C7125E-1D85-4244-81FA-F856A06776B2}" destId="{E8FD0298-8DF0-455E-880B-11ACF20351B9}" srcOrd="0" destOrd="0" presId="urn:microsoft.com/office/officeart/2018/2/layout/IconLabelList"/>
    <dgm:cxn modelId="{F688F9F9-9DAE-4E98-A68D-7D600815E455}" type="presOf" srcId="{8B0F89B9-1857-4D81-9C47-4F79B4E1A074}" destId="{DD883E6C-F128-486E-BABE-8C8BDD18D3AB}" srcOrd="0" destOrd="0" presId="urn:microsoft.com/office/officeart/2018/2/layout/IconLabelList"/>
    <dgm:cxn modelId="{BDC312FB-4A71-4FB8-A86A-44B0427C7E10}" type="presOf" srcId="{47955B36-A5FD-49C8-95A8-6026A1E627E2}" destId="{C8DF4B46-222C-473E-B3E6-32B6D5E1BBEC}" srcOrd="0" destOrd="0" presId="urn:microsoft.com/office/officeart/2018/2/layout/IconLabelList"/>
    <dgm:cxn modelId="{50267E3B-56F1-490B-9F98-85E23374ADC9}" type="presParOf" srcId="{C8DF4B46-222C-473E-B3E6-32B6D5E1BBEC}" destId="{3CD85F94-BC65-4298-BF33-09BAEBFDBE8C}" srcOrd="0" destOrd="0" presId="urn:microsoft.com/office/officeart/2018/2/layout/IconLabelList"/>
    <dgm:cxn modelId="{5179C56D-6D84-44E7-B177-75228343B31E}" type="presParOf" srcId="{3CD85F94-BC65-4298-BF33-09BAEBFDBE8C}" destId="{1AC3ED2B-5B89-4962-AEAD-07970A6A3CD8}" srcOrd="0" destOrd="0" presId="urn:microsoft.com/office/officeart/2018/2/layout/IconLabelList"/>
    <dgm:cxn modelId="{95E2EF8F-4BE1-4BC8-832B-001CC70BFF35}" type="presParOf" srcId="{3CD85F94-BC65-4298-BF33-09BAEBFDBE8C}" destId="{69347C80-6EF8-4551-909D-39A889BFC12A}" srcOrd="1" destOrd="0" presId="urn:microsoft.com/office/officeart/2018/2/layout/IconLabelList"/>
    <dgm:cxn modelId="{CDA743D7-8F62-41CC-94CD-2662AF914016}" type="presParOf" srcId="{3CD85F94-BC65-4298-BF33-09BAEBFDBE8C}" destId="{E8FD0298-8DF0-455E-880B-11ACF20351B9}" srcOrd="2" destOrd="0" presId="urn:microsoft.com/office/officeart/2018/2/layout/IconLabelList"/>
    <dgm:cxn modelId="{A7DCFF5D-4FFF-45EB-92FB-F5A79080B13B}" type="presParOf" srcId="{C8DF4B46-222C-473E-B3E6-32B6D5E1BBEC}" destId="{A605D79C-183E-46A1-99BF-9D963F57F5F8}" srcOrd="1" destOrd="0" presId="urn:microsoft.com/office/officeart/2018/2/layout/IconLabelList"/>
    <dgm:cxn modelId="{06A43794-D7F3-4EA8-9B7B-458C2390109A}" type="presParOf" srcId="{C8DF4B46-222C-473E-B3E6-32B6D5E1BBEC}" destId="{E3DC583C-9314-425C-881E-81F111710D95}" srcOrd="2" destOrd="0" presId="urn:microsoft.com/office/officeart/2018/2/layout/IconLabelList"/>
    <dgm:cxn modelId="{08034F15-3A66-43CC-8C65-FC3CC0B0AAC3}" type="presParOf" srcId="{E3DC583C-9314-425C-881E-81F111710D95}" destId="{BF18E934-1680-4B9D-9A3B-470E056952E5}" srcOrd="0" destOrd="0" presId="urn:microsoft.com/office/officeart/2018/2/layout/IconLabelList"/>
    <dgm:cxn modelId="{721B2ECB-56C4-46A4-BF01-B671224E4973}" type="presParOf" srcId="{E3DC583C-9314-425C-881E-81F111710D95}" destId="{6E34E616-D721-4CD5-8E4C-01A09AC7819A}" srcOrd="1" destOrd="0" presId="urn:microsoft.com/office/officeart/2018/2/layout/IconLabelList"/>
    <dgm:cxn modelId="{E2F4DA34-8F81-47A6-8D83-7874B672172A}" type="presParOf" srcId="{E3DC583C-9314-425C-881E-81F111710D95}" destId="{5B251905-2A4D-40B3-84C7-867645FC3DD0}" srcOrd="2" destOrd="0" presId="urn:microsoft.com/office/officeart/2018/2/layout/IconLabelList"/>
    <dgm:cxn modelId="{432063C0-4239-4921-8DA4-F2EA6B6E92C7}" type="presParOf" srcId="{C8DF4B46-222C-473E-B3E6-32B6D5E1BBEC}" destId="{E6D09E6D-D79C-4863-A104-57CFEB30D4D6}" srcOrd="3" destOrd="0" presId="urn:microsoft.com/office/officeart/2018/2/layout/IconLabelList"/>
    <dgm:cxn modelId="{5B4A9ECA-32BB-46C5-8DA7-A7377E67E4B6}" type="presParOf" srcId="{C8DF4B46-222C-473E-B3E6-32B6D5E1BBEC}" destId="{BE2AEEE1-B2C5-4B81-A01A-BA34FA4ABF7D}" srcOrd="4" destOrd="0" presId="urn:microsoft.com/office/officeart/2018/2/layout/IconLabelList"/>
    <dgm:cxn modelId="{321C791B-C2CB-4B25-A72B-6E54C3435126}" type="presParOf" srcId="{BE2AEEE1-B2C5-4B81-A01A-BA34FA4ABF7D}" destId="{34F157A8-CFEC-49B5-A3D5-C83C01A2DA19}" srcOrd="0" destOrd="0" presId="urn:microsoft.com/office/officeart/2018/2/layout/IconLabelList"/>
    <dgm:cxn modelId="{C09FAC43-8120-4628-BF0F-5926981CB865}" type="presParOf" srcId="{BE2AEEE1-B2C5-4B81-A01A-BA34FA4ABF7D}" destId="{8131A4D9-7742-4833-B226-DB2B845B369A}" srcOrd="1" destOrd="0" presId="urn:microsoft.com/office/officeart/2018/2/layout/IconLabelList"/>
    <dgm:cxn modelId="{98C669AC-61AE-4C3D-89C7-30AD807C422B}" type="presParOf" srcId="{BE2AEEE1-B2C5-4B81-A01A-BA34FA4ABF7D}" destId="{DD883E6C-F128-486E-BABE-8C8BDD18D3A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FE377B-E263-4D25-B2CC-A7C986B07600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C1E43B0F-D162-41AF-80BB-1BB1B649DBF5}">
      <dgm:prSet/>
      <dgm:spPr/>
      <dgm:t>
        <a:bodyPr/>
        <a:lstStyle/>
        <a:p>
          <a:r>
            <a:rPr lang="de-DE"/>
            <a:t>Selten, meist bei besonderen Anlässen oder Personalangelegenheiten.</a:t>
          </a:r>
          <a:endParaRPr lang="en-US"/>
        </a:p>
      </dgm:t>
    </dgm:pt>
    <dgm:pt modelId="{7B1A04DB-0469-4D03-9A7B-7E3BAB44B37D}" type="parTrans" cxnId="{F9ABCD43-00FE-4EAA-8442-9121C581D442}">
      <dgm:prSet/>
      <dgm:spPr/>
      <dgm:t>
        <a:bodyPr/>
        <a:lstStyle/>
        <a:p>
          <a:endParaRPr lang="en-US"/>
        </a:p>
      </dgm:t>
    </dgm:pt>
    <dgm:pt modelId="{500DFCD6-5189-4C9E-B8B8-9A29642157A0}" type="sibTrans" cxnId="{F9ABCD43-00FE-4EAA-8442-9121C581D442}">
      <dgm:prSet/>
      <dgm:spPr/>
      <dgm:t>
        <a:bodyPr/>
        <a:lstStyle/>
        <a:p>
          <a:endParaRPr lang="en-US"/>
        </a:p>
      </dgm:t>
    </dgm:pt>
    <dgm:pt modelId="{B1F860C0-B5A8-4513-9467-4DC85F9CBA5E}">
      <dgm:prSet/>
      <dgm:spPr/>
      <dgm:t>
        <a:bodyPr/>
        <a:lstStyle/>
        <a:p>
          <a:r>
            <a:rPr lang="de-DE"/>
            <a:t>Informell bei Betriebsfesten oder per E-Mail.</a:t>
          </a:r>
          <a:endParaRPr lang="en-US"/>
        </a:p>
      </dgm:t>
    </dgm:pt>
    <dgm:pt modelId="{37C62332-DAFA-48EB-95BF-BC0722956784}" type="parTrans" cxnId="{4972F6B3-5141-423E-9EBC-5B39FCAD1AB8}">
      <dgm:prSet/>
      <dgm:spPr/>
      <dgm:t>
        <a:bodyPr/>
        <a:lstStyle/>
        <a:p>
          <a:endParaRPr lang="en-US"/>
        </a:p>
      </dgm:t>
    </dgm:pt>
    <dgm:pt modelId="{233159E2-8180-44C2-BDD3-E6708CA07FD2}" type="sibTrans" cxnId="{4972F6B3-5141-423E-9EBC-5B39FCAD1AB8}">
      <dgm:prSet/>
      <dgm:spPr/>
      <dgm:t>
        <a:bodyPr/>
        <a:lstStyle/>
        <a:p>
          <a:endParaRPr lang="en-US"/>
        </a:p>
      </dgm:t>
    </dgm:pt>
    <dgm:pt modelId="{39EEB1FE-AFDB-47CB-9DEA-2FBC690F7236}" type="pres">
      <dgm:prSet presAssocID="{8EFE377B-E263-4D25-B2CC-A7C986B07600}" presName="root" presStyleCnt="0">
        <dgm:presLayoutVars>
          <dgm:dir/>
          <dgm:resizeHandles val="exact"/>
        </dgm:presLayoutVars>
      </dgm:prSet>
      <dgm:spPr/>
    </dgm:pt>
    <dgm:pt modelId="{14EEAA18-2E70-4563-8ABD-A682C032393F}" type="pres">
      <dgm:prSet presAssocID="{C1E43B0F-D162-41AF-80BB-1BB1B649DBF5}" presName="compNode" presStyleCnt="0"/>
      <dgm:spPr/>
    </dgm:pt>
    <dgm:pt modelId="{22AE173E-245D-4780-9852-FACDAAFE85F0}" type="pres">
      <dgm:prSet presAssocID="{C1E43B0F-D162-41AF-80BB-1BB1B649DBF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apanese Dolls"/>
        </a:ext>
      </dgm:extLst>
    </dgm:pt>
    <dgm:pt modelId="{D62B4651-647F-49CD-940E-00E1D3731053}" type="pres">
      <dgm:prSet presAssocID="{C1E43B0F-D162-41AF-80BB-1BB1B649DBF5}" presName="spaceRect" presStyleCnt="0"/>
      <dgm:spPr/>
    </dgm:pt>
    <dgm:pt modelId="{0F015DF7-F102-4A2D-A1A3-EAB787B9216F}" type="pres">
      <dgm:prSet presAssocID="{C1E43B0F-D162-41AF-80BB-1BB1B649DBF5}" presName="textRect" presStyleLbl="revTx" presStyleIdx="0" presStyleCnt="2">
        <dgm:presLayoutVars>
          <dgm:chMax val="1"/>
          <dgm:chPref val="1"/>
        </dgm:presLayoutVars>
      </dgm:prSet>
      <dgm:spPr/>
    </dgm:pt>
    <dgm:pt modelId="{68C4E837-DE04-4269-B3A9-233A9E25E51A}" type="pres">
      <dgm:prSet presAssocID="{500DFCD6-5189-4C9E-B8B8-9A29642157A0}" presName="sibTrans" presStyleCnt="0"/>
      <dgm:spPr/>
    </dgm:pt>
    <dgm:pt modelId="{7614E1ED-1B85-41FA-91D5-D5BCD39AAECB}" type="pres">
      <dgm:prSet presAssocID="{B1F860C0-B5A8-4513-9467-4DC85F9CBA5E}" presName="compNode" presStyleCnt="0"/>
      <dgm:spPr/>
    </dgm:pt>
    <dgm:pt modelId="{85E8911C-65BF-4A90-8B0A-8716200767CE}" type="pres">
      <dgm:prSet presAssocID="{B1F860C0-B5A8-4513-9467-4DC85F9CBA5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FF43A0CD-C0FD-4F22-86AA-830DF25BC78B}" type="pres">
      <dgm:prSet presAssocID="{B1F860C0-B5A8-4513-9467-4DC85F9CBA5E}" presName="spaceRect" presStyleCnt="0"/>
      <dgm:spPr/>
    </dgm:pt>
    <dgm:pt modelId="{C8C38DC4-E601-4FDB-8255-2C451CCA1F55}" type="pres">
      <dgm:prSet presAssocID="{B1F860C0-B5A8-4513-9467-4DC85F9CBA5E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020C5428-2FF5-41F8-AB8A-4C8AE92481FC}" type="presOf" srcId="{B1F860C0-B5A8-4513-9467-4DC85F9CBA5E}" destId="{C8C38DC4-E601-4FDB-8255-2C451CCA1F55}" srcOrd="0" destOrd="0" presId="urn:microsoft.com/office/officeart/2018/2/layout/IconLabelList"/>
    <dgm:cxn modelId="{F9ABCD43-00FE-4EAA-8442-9121C581D442}" srcId="{8EFE377B-E263-4D25-B2CC-A7C986B07600}" destId="{C1E43B0F-D162-41AF-80BB-1BB1B649DBF5}" srcOrd="0" destOrd="0" parTransId="{7B1A04DB-0469-4D03-9A7B-7E3BAB44B37D}" sibTransId="{500DFCD6-5189-4C9E-B8B8-9A29642157A0}"/>
    <dgm:cxn modelId="{23F57867-23BF-43C0-9BB0-C36C93D8521C}" type="presOf" srcId="{C1E43B0F-D162-41AF-80BB-1BB1B649DBF5}" destId="{0F015DF7-F102-4A2D-A1A3-EAB787B9216F}" srcOrd="0" destOrd="0" presId="urn:microsoft.com/office/officeart/2018/2/layout/IconLabelList"/>
    <dgm:cxn modelId="{1716D453-F22C-475D-A7D1-D80597F52CB2}" type="presOf" srcId="{8EFE377B-E263-4D25-B2CC-A7C986B07600}" destId="{39EEB1FE-AFDB-47CB-9DEA-2FBC690F7236}" srcOrd="0" destOrd="0" presId="urn:microsoft.com/office/officeart/2018/2/layout/IconLabelList"/>
    <dgm:cxn modelId="{4972F6B3-5141-423E-9EBC-5B39FCAD1AB8}" srcId="{8EFE377B-E263-4D25-B2CC-A7C986B07600}" destId="{B1F860C0-B5A8-4513-9467-4DC85F9CBA5E}" srcOrd="1" destOrd="0" parTransId="{37C62332-DAFA-48EB-95BF-BC0722956784}" sibTransId="{233159E2-8180-44C2-BDD3-E6708CA07FD2}"/>
    <dgm:cxn modelId="{38A0B64B-38D9-4765-9CCF-84B7AD93673C}" type="presParOf" srcId="{39EEB1FE-AFDB-47CB-9DEA-2FBC690F7236}" destId="{14EEAA18-2E70-4563-8ABD-A682C032393F}" srcOrd="0" destOrd="0" presId="urn:microsoft.com/office/officeart/2018/2/layout/IconLabelList"/>
    <dgm:cxn modelId="{73D51E3B-A970-48C8-91CD-36DAD58571A3}" type="presParOf" srcId="{14EEAA18-2E70-4563-8ABD-A682C032393F}" destId="{22AE173E-245D-4780-9852-FACDAAFE85F0}" srcOrd="0" destOrd="0" presId="urn:microsoft.com/office/officeart/2018/2/layout/IconLabelList"/>
    <dgm:cxn modelId="{F158B143-EA97-4621-99CC-F66ADFD7F9B1}" type="presParOf" srcId="{14EEAA18-2E70-4563-8ABD-A682C032393F}" destId="{D62B4651-647F-49CD-940E-00E1D3731053}" srcOrd="1" destOrd="0" presId="urn:microsoft.com/office/officeart/2018/2/layout/IconLabelList"/>
    <dgm:cxn modelId="{9CA322BA-838F-4A28-A31C-E600517F8BA4}" type="presParOf" srcId="{14EEAA18-2E70-4563-8ABD-A682C032393F}" destId="{0F015DF7-F102-4A2D-A1A3-EAB787B9216F}" srcOrd="2" destOrd="0" presId="urn:microsoft.com/office/officeart/2018/2/layout/IconLabelList"/>
    <dgm:cxn modelId="{B15ED487-8098-42A4-9A21-B95CFCE6A4A3}" type="presParOf" srcId="{39EEB1FE-AFDB-47CB-9DEA-2FBC690F7236}" destId="{68C4E837-DE04-4269-B3A9-233A9E25E51A}" srcOrd="1" destOrd="0" presId="urn:microsoft.com/office/officeart/2018/2/layout/IconLabelList"/>
    <dgm:cxn modelId="{465E80CA-D927-4ACD-87DE-138BDE18CD39}" type="presParOf" srcId="{39EEB1FE-AFDB-47CB-9DEA-2FBC690F7236}" destId="{7614E1ED-1B85-41FA-91D5-D5BCD39AAECB}" srcOrd="2" destOrd="0" presId="urn:microsoft.com/office/officeart/2018/2/layout/IconLabelList"/>
    <dgm:cxn modelId="{FE9664AC-631E-4A7C-BA9F-F948C2AD4405}" type="presParOf" srcId="{7614E1ED-1B85-41FA-91D5-D5BCD39AAECB}" destId="{85E8911C-65BF-4A90-8B0A-8716200767CE}" srcOrd="0" destOrd="0" presId="urn:microsoft.com/office/officeart/2018/2/layout/IconLabelList"/>
    <dgm:cxn modelId="{172C4CB2-9736-4B06-B36C-09BD8735B579}" type="presParOf" srcId="{7614E1ED-1B85-41FA-91D5-D5BCD39AAECB}" destId="{FF43A0CD-C0FD-4F22-86AA-830DF25BC78B}" srcOrd="1" destOrd="0" presId="urn:microsoft.com/office/officeart/2018/2/layout/IconLabelList"/>
    <dgm:cxn modelId="{71B21EE9-FAE1-4CDF-9B1B-2862E8467718}" type="presParOf" srcId="{7614E1ED-1B85-41FA-91D5-D5BCD39AAECB}" destId="{C8C38DC4-E601-4FDB-8255-2C451CCA1F5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5C87AC5-E590-4D7B-A972-4EE9292C8E35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53FEBA4D-1A63-4C7E-BED8-F0CF8E997003}">
      <dgm:prSet/>
      <dgm:spPr/>
      <dgm:t>
        <a:bodyPr/>
        <a:lstStyle/>
        <a:p>
          <a:r>
            <a:rPr lang="de-DE"/>
            <a:t>Strukturelle Angelegenheiten, Personalplanung, Dienstanweisungen und aktuelle Probleme.</a:t>
          </a:r>
          <a:endParaRPr lang="en-US"/>
        </a:p>
      </dgm:t>
    </dgm:pt>
    <dgm:pt modelId="{B157194E-1F2C-4F9E-8589-3E39BCB6DB43}" type="parTrans" cxnId="{61A665B5-BCAC-4B5E-97D7-B243A1C1E93D}">
      <dgm:prSet/>
      <dgm:spPr/>
      <dgm:t>
        <a:bodyPr/>
        <a:lstStyle/>
        <a:p>
          <a:endParaRPr lang="en-US"/>
        </a:p>
      </dgm:t>
    </dgm:pt>
    <dgm:pt modelId="{7E2D2B89-AA3B-4B58-8955-3AFAE14F9B23}" type="sibTrans" cxnId="{61A665B5-BCAC-4B5E-97D7-B243A1C1E93D}">
      <dgm:prSet/>
      <dgm:spPr/>
      <dgm:t>
        <a:bodyPr/>
        <a:lstStyle/>
        <a:p>
          <a:endParaRPr lang="en-US"/>
        </a:p>
      </dgm:t>
    </dgm:pt>
    <dgm:pt modelId="{787F9B47-ACAF-4528-9470-CD1E6406713C}">
      <dgm:prSet/>
      <dgm:spPr/>
      <dgm:t>
        <a:bodyPr/>
        <a:lstStyle/>
        <a:p>
          <a:r>
            <a:rPr lang="de-DE"/>
            <a:t>Finanzielle Themen, wie Gelder und Anträge.</a:t>
          </a:r>
          <a:endParaRPr lang="en-US"/>
        </a:p>
      </dgm:t>
    </dgm:pt>
    <dgm:pt modelId="{6CE016F8-6D4B-4D0F-8604-AEF0672ECCCD}" type="parTrans" cxnId="{313D4649-5F0E-4486-83C5-1BDA2BBC1043}">
      <dgm:prSet/>
      <dgm:spPr/>
      <dgm:t>
        <a:bodyPr/>
        <a:lstStyle/>
        <a:p>
          <a:endParaRPr lang="en-US"/>
        </a:p>
      </dgm:t>
    </dgm:pt>
    <dgm:pt modelId="{7063C242-BCDE-4E5E-AE1B-6DA3A88211D3}" type="sibTrans" cxnId="{313D4649-5F0E-4486-83C5-1BDA2BBC1043}">
      <dgm:prSet/>
      <dgm:spPr/>
      <dgm:t>
        <a:bodyPr/>
        <a:lstStyle/>
        <a:p>
          <a:endParaRPr lang="en-US"/>
        </a:p>
      </dgm:t>
    </dgm:pt>
    <dgm:pt modelId="{E0FAFC58-2597-4EAE-8329-CE68617C3747}">
      <dgm:prSet/>
      <dgm:spPr/>
      <dgm:t>
        <a:bodyPr/>
        <a:lstStyle/>
        <a:p>
          <a:r>
            <a:rPr lang="de-DE"/>
            <a:t>Organisatorische Fragen und fachlicher Austausch.</a:t>
          </a:r>
          <a:endParaRPr lang="en-US"/>
        </a:p>
      </dgm:t>
    </dgm:pt>
    <dgm:pt modelId="{87D67311-2738-4776-8AAF-6DBAB0644C6D}" type="parTrans" cxnId="{57942068-6F89-48E3-A27C-0291947FA7FC}">
      <dgm:prSet/>
      <dgm:spPr/>
      <dgm:t>
        <a:bodyPr/>
        <a:lstStyle/>
        <a:p>
          <a:endParaRPr lang="en-US"/>
        </a:p>
      </dgm:t>
    </dgm:pt>
    <dgm:pt modelId="{AAC2047C-6A99-4CB1-829A-8B8A743A739E}" type="sibTrans" cxnId="{57942068-6F89-48E3-A27C-0291947FA7FC}">
      <dgm:prSet/>
      <dgm:spPr/>
      <dgm:t>
        <a:bodyPr/>
        <a:lstStyle/>
        <a:p>
          <a:endParaRPr lang="en-US"/>
        </a:p>
      </dgm:t>
    </dgm:pt>
    <dgm:pt modelId="{57D8E526-71A6-4BF9-95CC-502E74DB54F6}" type="pres">
      <dgm:prSet presAssocID="{15C87AC5-E590-4D7B-A972-4EE9292C8E35}" presName="root" presStyleCnt="0">
        <dgm:presLayoutVars>
          <dgm:dir/>
          <dgm:resizeHandles val="exact"/>
        </dgm:presLayoutVars>
      </dgm:prSet>
      <dgm:spPr/>
    </dgm:pt>
    <dgm:pt modelId="{F1EB65A3-1C81-4C12-A93B-08B5ACE08C3D}" type="pres">
      <dgm:prSet presAssocID="{53FEBA4D-1A63-4C7E-BED8-F0CF8E997003}" presName="compNode" presStyleCnt="0"/>
      <dgm:spPr/>
    </dgm:pt>
    <dgm:pt modelId="{893F93C0-0B20-4FEF-9EF9-E88D81D7CD3C}" type="pres">
      <dgm:prSet presAssocID="{53FEBA4D-1A63-4C7E-BED8-F0CF8E99700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rankenwagen"/>
        </a:ext>
      </dgm:extLst>
    </dgm:pt>
    <dgm:pt modelId="{511E6F50-E31C-4F6B-AEFC-FDB368BB3DA4}" type="pres">
      <dgm:prSet presAssocID="{53FEBA4D-1A63-4C7E-BED8-F0CF8E997003}" presName="spaceRect" presStyleCnt="0"/>
      <dgm:spPr/>
    </dgm:pt>
    <dgm:pt modelId="{4F89CA34-EA41-4C3E-AAA4-303D95299370}" type="pres">
      <dgm:prSet presAssocID="{53FEBA4D-1A63-4C7E-BED8-F0CF8E997003}" presName="textRect" presStyleLbl="revTx" presStyleIdx="0" presStyleCnt="3">
        <dgm:presLayoutVars>
          <dgm:chMax val="1"/>
          <dgm:chPref val="1"/>
        </dgm:presLayoutVars>
      </dgm:prSet>
      <dgm:spPr/>
    </dgm:pt>
    <dgm:pt modelId="{C7CC70F0-EE44-4321-A9EF-5B4CB2790576}" type="pres">
      <dgm:prSet presAssocID="{7E2D2B89-AA3B-4B58-8955-3AFAE14F9B23}" presName="sibTrans" presStyleCnt="0"/>
      <dgm:spPr/>
    </dgm:pt>
    <dgm:pt modelId="{98C58CEE-61F8-4F23-BAD7-4B2446F77D7E}" type="pres">
      <dgm:prSet presAssocID="{787F9B47-ACAF-4528-9470-CD1E6406713C}" presName="compNode" presStyleCnt="0"/>
      <dgm:spPr/>
    </dgm:pt>
    <dgm:pt modelId="{F5E684F8-94B6-455C-A7DE-BD9B738DD149}" type="pres">
      <dgm:prSet presAssocID="{787F9B47-ACAF-4528-9470-CD1E6406713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5AAF3813-096D-47B4-87B2-4E07D5B53F36}" type="pres">
      <dgm:prSet presAssocID="{787F9B47-ACAF-4528-9470-CD1E6406713C}" presName="spaceRect" presStyleCnt="0"/>
      <dgm:spPr/>
    </dgm:pt>
    <dgm:pt modelId="{F75D184E-6DF3-4A1E-9960-F591EBF5CCF0}" type="pres">
      <dgm:prSet presAssocID="{787F9B47-ACAF-4528-9470-CD1E6406713C}" presName="textRect" presStyleLbl="revTx" presStyleIdx="1" presStyleCnt="3">
        <dgm:presLayoutVars>
          <dgm:chMax val="1"/>
          <dgm:chPref val="1"/>
        </dgm:presLayoutVars>
      </dgm:prSet>
      <dgm:spPr/>
    </dgm:pt>
    <dgm:pt modelId="{B7D10ECA-3FBA-4BBC-91BF-1F1B2D72995D}" type="pres">
      <dgm:prSet presAssocID="{7063C242-BCDE-4E5E-AE1B-6DA3A88211D3}" presName="sibTrans" presStyleCnt="0"/>
      <dgm:spPr/>
    </dgm:pt>
    <dgm:pt modelId="{CEEDD7AA-7297-4102-875E-2C5C60ACB672}" type="pres">
      <dgm:prSet presAssocID="{E0FAFC58-2597-4EAE-8329-CE68617C3747}" presName="compNode" presStyleCnt="0"/>
      <dgm:spPr/>
    </dgm:pt>
    <dgm:pt modelId="{043B84C6-8802-4B2A-B43C-F7E2944F6E4F}" type="pres">
      <dgm:prSet presAssocID="{E0FAFC58-2597-4EAE-8329-CE68617C374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ragen"/>
        </a:ext>
      </dgm:extLst>
    </dgm:pt>
    <dgm:pt modelId="{1366A15F-71FB-4EF5-A764-DEECBFB5436D}" type="pres">
      <dgm:prSet presAssocID="{E0FAFC58-2597-4EAE-8329-CE68617C3747}" presName="spaceRect" presStyleCnt="0"/>
      <dgm:spPr/>
    </dgm:pt>
    <dgm:pt modelId="{A43734FA-E230-4175-BEF9-21D5B3208B36}" type="pres">
      <dgm:prSet presAssocID="{E0FAFC58-2597-4EAE-8329-CE68617C3747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B2FB7319-1312-4837-A921-11E8E1EE871F}" type="presOf" srcId="{53FEBA4D-1A63-4C7E-BED8-F0CF8E997003}" destId="{4F89CA34-EA41-4C3E-AAA4-303D95299370}" srcOrd="0" destOrd="0" presId="urn:microsoft.com/office/officeart/2018/2/layout/IconLabelList"/>
    <dgm:cxn modelId="{5A37CE2B-B32A-4769-AB0C-23C7AC653785}" type="presOf" srcId="{787F9B47-ACAF-4528-9470-CD1E6406713C}" destId="{F75D184E-6DF3-4A1E-9960-F591EBF5CCF0}" srcOrd="0" destOrd="0" presId="urn:microsoft.com/office/officeart/2018/2/layout/IconLabelList"/>
    <dgm:cxn modelId="{57942068-6F89-48E3-A27C-0291947FA7FC}" srcId="{15C87AC5-E590-4D7B-A972-4EE9292C8E35}" destId="{E0FAFC58-2597-4EAE-8329-CE68617C3747}" srcOrd="2" destOrd="0" parTransId="{87D67311-2738-4776-8AAF-6DBAB0644C6D}" sibTransId="{AAC2047C-6A99-4CB1-829A-8B8A743A739E}"/>
    <dgm:cxn modelId="{313D4649-5F0E-4486-83C5-1BDA2BBC1043}" srcId="{15C87AC5-E590-4D7B-A972-4EE9292C8E35}" destId="{787F9B47-ACAF-4528-9470-CD1E6406713C}" srcOrd="1" destOrd="0" parTransId="{6CE016F8-6D4B-4D0F-8604-AEF0672ECCCD}" sibTransId="{7063C242-BCDE-4E5E-AE1B-6DA3A88211D3}"/>
    <dgm:cxn modelId="{296ABA4C-1919-4DA9-85BA-C66CA1F3DDF1}" type="presOf" srcId="{15C87AC5-E590-4D7B-A972-4EE9292C8E35}" destId="{57D8E526-71A6-4BF9-95CC-502E74DB54F6}" srcOrd="0" destOrd="0" presId="urn:microsoft.com/office/officeart/2018/2/layout/IconLabelList"/>
    <dgm:cxn modelId="{61A665B5-BCAC-4B5E-97D7-B243A1C1E93D}" srcId="{15C87AC5-E590-4D7B-A972-4EE9292C8E35}" destId="{53FEBA4D-1A63-4C7E-BED8-F0CF8E997003}" srcOrd="0" destOrd="0" parTransId="{B157194E-1F2C-4F9E-8589-3E39BCB6DB43}" sibTransId="{7E2D2B89-AA3B-4B58-8955-3AFAE14F9B23}"/>
    <dgm:cxn modelId="{A60F29BC-0E1B-4D12-AD21-083526810B14}" type="presOf" srcId="{E0FAFC58-2597-4EAE-8329-CE68617C3747}" destId="{A43734FA-E230-4175-BEF9-21D5B3208B36}" srcOrd="0" destOrd="0" presId="urn:microsoft.com/office/officeart/2018/2/layout/IconLabelList"/>
    <dgm:cxn modelId="{FBD6835A-6F1B-4178-AF4D-7E92A1BE385E}" type="presParOf" srcId="{57D8E526-71A6-4BF9-95CC-502E74DB54F6}" destId="{F1EB65A3-1C81-4C12-A93B-08B5ACE08C3D}" srcOrd="0" destOrd="0" presId="urn:microsoft.com/office/officeart/2018/2/layout/IconLabelList"/>
    <dgm:cxn modelId="{5F8DD35D-7D47-427E-971A-9983F773940F}" type="presParOf" srcId="{F1EB65A3-1C81-4C12-A93B-08B5ACE08C3D}" destId="{893F93C0-0B20-4FEF-9EF9-E88D81D7CD3C}" srcOrd="0" destOrd="0" presId="urn:microsoft.com/office/officeart/2018/2/layout/IconLabelList"/>
    <dgm:cxn modelId="{01029602-1C43-4B13-814C-5308E3593D4D}" type="presParOf" srcId="{F1EB65A3-1C81-4C12-A93B-08B5ACE08C3D}" destId="{511E6F50-E31C-4F6B-AEFC-FDB368BB3DA4}" srcOrd="1" destOrd="0" presId="urn:microsoft.com/office/officeart/2018/2/layout/IconLabelList"/>
    <dgm:cxn modelId="{4B38EBCE-CFFA-4149-ACD6-C6E0808EE274}" type="presParOf" srcId="{F1EB65A3-1C81-4C12-A93B-08B5ACE08C3D}" destId="{4F89CA34-EA41-4C3E-AAA4-303D95299370}" srcOrd="2" destOrd="0" presId="urn:microsoft.com/office/officeart/2018/2/layout/IconLabelList"/>
    <dgm:cxn modelId="{C87B41E8-66CC-46FB-BDAE-6F783411DF20}" type="presParOf" srcId="{57D8E526-71A6-4BF9-95CC-502E74DB54F6}" destId="{C7CC70F0-EE44-4321-A9EF-5B4CB2790576}" srcOrd="1" destOrd="0" presId="urn:microsoft.com/office/officeart/2018/2/layout/IconLabelList"/>
    <dgm:cxn modelId="{F1B0BE70-FB2F-43D2-97BA-6D0712B3DA0C}" type="presParOf" srcId="{57D8E526-71A6-4BF9-95CC-502E74DB54F6}" destId="{98C58CEE-61F8-4F23-BAD7-4B2446F77D7E}" srcOrd="2" destOrd="0" presId="urn:microsoft.com/office/officeart/2018/2/layout/IconLabelList"/>
    <dgm:cxn modelId="{8AA78A80-24B0-4C17-A8BC-450FD1BB956B}" type="presParOf" srcId="{98C58CEE-61F8-4F23-BAD7-4B2446F77D7E}" destId="{F5E684F8-94B6-455C-A7DE-BD9B738DD149}" srcOrd="0" destOrd="0" presId="urn:microsoft.com/office/officeart/2018/2/layout/IconLabelList"/>
    <dgm:cxn modelId="{D037CAA0-5506-4583-A2E9-A000BCF707F9}" type="presParOf" srcId="{98C58CEE-61F8-4F23-BAD7-4B2446F77D7E}" destId="{5AAF3813-096D-47B4-87B2-4E07D5B53F36}" srcOrd="1" destOrd="0" presId="urn:microsoft.com/office/officeart/2018/2/layout/IconLabelList"/>
    <dgm:cxn modelId="{50C77AC9-B2E0-476D-893F-26CE075D8A2A}" type="presParOf" srcId="{98C58CEE-61F8-4F23-BAD7-4B2446F77D7E}" destId="{F75D184E-6DF3-4A1E-9960-F591EBF5CCF0}" srcOrd="2" destOrd="0" presId="urn:microsoft.com/office/officeart/2018/2/layout/IconLabelList"/>
    <dgm:cxn modelId="{B29F0FB1-1F7F-4107-94E0-15445967990F}" type="presParOf" srcId="{57D8E526-71A6-4BF9-95CC-502E74DB54F6}" destId="{B7D10ECA-3FBA-4BBC-91BF-1F1B2D72995D}" srcOrd="3" destOrd="0" presId="urn:microsoft.com/office/officeart/2018/2/layout/IconLabelList"/>
    <dgm:cxn modelId="{63024BFC-44A0-425D-AB51-898E9ED2E819}" type="presParOf" srcId="{57D8E526-71A6-4BF9-95CC-502E74DB54F6}" destId="{CEEDD7AA-7297-4102-875E-2C5C60ACB672}" srcOrd="4" destOrd="0" presId="urn:microsoft.com/office/officeart/2018/2/layout/IconLabelList"/>
    <dgm:cxn modelId="{197F8E6D-1AE0-4048-BE70-8CFD865F0FB0}" type="presParOf" srcId="{CEEDD7AA-7297-4102-875E-2C5C60ACB672}" destId="{043B84C6-8802-4B2A-B43C-F7E2944F6E4F}" srcOrd="0" destOrd="0" presId="urn:microsoft.com/office/officeart/2018/2/layout/IconLabelList"/>
    <dgm:cxn modelId="{B43E4D14-7FB4-4092-9033-7E20CABDC7A9}" type="presParOf" srcId="{CEEDD7AA-7297-4102-875E-2C5C60ACB672}" destId="{1366A15F-71FB-4EF5-A764-DEECBFB5436D}" srcOrd="1" destOrd="0" presId="urn:microsoft.com/office/officeart/2018/2/layout/IconLabelList"/>
    <dgm:cxn modelId="{E148DAF5-6847-423C-A1E1-2B7CE0ADFBFF}" type="presParOf" srcId="{CEEDD7AA-7297-4102-875E-2C5C60ACB672}" destId="{A43734FA-E230-4175-BEF9-21D5B3208B3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772F4B7-3E83-457B-860F-F1320726888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6ED2698-EB59-4090-94C9-E1057A7A6A96}">
      <dgm:prSet/>
      <dgm:spPr/>
      <dgm:t>
        <a:bodyPr/>
        <a:lstStyle/>
        <a:p>
          <a:r>
            <a:rPr lang="de-DE"/>
            <a:t>Tagesgeschehen, Dienstpläne, Aufgabenverteilung und Projekte.</a:t>
          </a:r>
          <a:endParaRPr lang="en-US"/>
        </a:p>
      </dgm:t>
    </dgm:pt>
    <dgm:pt modelId="{1E63166D-E151-4046-BA16-B543EA4D76D9}" type="parTrans" cxnId="{15A42A19-288D-4EC5-A366-E0CBB6BAE2D4}">
      <dgm:prSet/>
      <dgm:spPr/>
      <dgm:t>
        <a:bodyPr/>
        <a:lstStyle/>
        <a:p>
          <a:endParaRPr lang="en-US"/>
        </a:p>
      </dgm:t>
    </dgm:pt>
    <dgm:pt modelId="{EF77EE56-B2E5-4D87-9AD7-063D6F7D86B3}" type="sibTrans" cxnId="{15A42A19-288D-4EC5-A366-E0CBB6BAE2D4}">
      <dgm:prSet/>
      <dgm:spPr/>
      <dgm:t>
        <a:bodyPr/>
        <a:lstStyle/>
        <a:p>
          <a:endParaRPr lang="en-US"/>
        </a:p>
      </dgm:t>
    </dgm:pt>
    <dgm:pt modelId="{FAA17D84-36F3-435F-A707-68174794AFD0}">
      <dgm:prSet/>
      <dgm:spPr/>
      <dgm:t>
        <a:bodyPr/>
        <a:lstStyle/>
        <a:p>
          <a:r>
            <a:rPr lang="de-DE"/>
            <a:t>Persönlicher Informationsaustausch und dienstliche Angelegenheiten</a:t>
          </a:r>
          <a:endParaRPr lang="en-US"/>
        </a:p>
      </dgm:t>
    </dgm:pt>
    <dgm:pt modelId="{A61E7172-E1D6-4AF4-906A-39D576C46856}" type="parTrans" cxnId="{C374419E-20B4-49A5-B831-CABA96D82E4E}">
      <dgm:prSet/>
      <dgm:spPr/>
      <dgm:t>
        <a:bodyPr/>
        <a:lstStyle/>
        <a:p>
          <a:endParaRPr lang="en-US"/>
        </a:p>
      </dgm:t>
    </dgm:pt>
    <dgm:pt modelId="{79E18388-4768-47ED-98AD-168599550D90}" type="sibTrans" cxnId="{C374419E-20B4-49A5-B831-CABA96D82E4E}">
      <dgm:prSet/>
      <dgm:spPr/>
      <dgm:t>
        <a:bodyPr/>
        <a:lstStyle/>
        <a:p>
          <a:endParaRPr lang="en-US"/>
        </a:p>
      </dgm:t>
    </dgm:pt>
    <dgm:pt modelId="{85E5FE42-BA00-448A-B653-871F2E57BC51}" type="pres">
      <dgm:prSet presAssocID="{9772F4B7-3E83-457B-860F-F1320726888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6C3DECD-181A-4BB1-A5C3-1C80F9A6D34E}" type="pres">
      <dgm:prSet presAssocID="{D6ED2698-EB59-4090-94C9-E1057A7A6A96}" presName="hierRoot1" presStyleCnt="0"/>
      <dgm:spPr/>
    </dgm:pt>
    <dgm:pt modelId="{3D3F6816-C34A-490A-A554-79518F1D1CFC}" type="pres">
      <dgm:prSet presAssocID="{D6ED2698-EB59-4090-94C9-E1057A7A6A96}" presName="composite" presStyleCnt="0"/>
      <dgm:spPr/>
    </dgm:pt>
    <dgm:pt modelId="{DFFEB9A6-8F40-4BC1-868B-067728720D8B}" type="pres">
      <dgm:prSet presAssocID="{D6ED2698-EB59-4090-94C9-E1057A7A6A96}" presName="background" presStyleLbl="node0" presStyleIdx="0" presStyleCnt="2"/>
      <dgm:spPr/>
    </dgm:pt>
    <dgm:pt modelId="{F58DD43A-8A61-422E-A4EB-62D404DB3E21}" type="pres">
      <dgm:prSet presAssocID="{D6ED2698-EB59-4090-94C9-E1057A7A6A96}" presName="text" presStyleLbl="fgAcc0" presStyleIdx="0" presStyleCnt="2">
        <dgm:presLayoutVars>
          <dgm:chPref val="3"/>
        </dgm:presLayoutVars>
      </dgm:prSet>
      <dgm:spPr/>
    </dgm:pt>
    <dgm:pt modelId="{5B9A57C4-D77C-444B-8A5F-6B6A7A9874AA}" type="pres">
      <dgm:prSet presAssocID="{D6ED2698-EB59-4090-94C9-E1057A7A6A96}" presName="hierChild2" presStyleCnt="0"/>
      <dgm:spPr/>
    </dgm:pt>
    <dgm:pt modelId="{21880E78-5960-4C27-AB79-FB5491FC82AD}" type="pres">
      <dgm:prSet presAssocID="{FAA17D84-36F3-435F-A707-68174794AFD0}" presName="hierRoot1" presStyleCnt="0"/>
      <dgm:spPr/>
    </dgm:pt>
    <dgm:pt modelId="{3DDBD8B2-EADC-478E-BB18-849CE3CDC285}" type="pres">
      <dgm:prSet presAssocID="{FAA17D84-36F3-435F-A707-68174794AFD0}" presName="composite" presStyleCnt="0"/>
      <dgm:spPr/>
    </dgm:pt>
    <dgm:pt modelId="{176FE1E6-FF60-4FE1-B456-263384378208}" type="pres">
      <dgm:prSet presAssocID="{FAA17D84-36F3-435F-A707-68174794AFD0}" presName="background" presStyleLbl="node0" presStyleIdx="1" presStyleCnt="2"/>
      <dgm:spPr/>
    </dgm:pt>
    <dgm:pt modelId="{EC5761E0-4949-4993-BB68-D8630C111BCC}" type="pres">
      <dgm:prSet presAssocID="{FAA17D84-36F3-435F-A707-68174794AFD0}" presName="text" presStyleLbl="fgAcc0" presStyleIdx="1" presStyleCnt="2">
        <dgm:presLayoutVars>
          <dgm:chPref val="3"/>
        </dgm:presLayoutVars>
      </dgm:prSet>
      <dgm:spPr/>
    </dgm:pt>
    <dgm:pt modelId="{BE484AD8-0A7C-4099-BAC2-EDC42BB69CF3}" type="pres">
      <dgm:prSet presAssocID="{FAA17D84-36F3-435F-A707-68174794AFD0}" presName="hierChild2" presStyleCnt="0"/>
      <dgm:spPr/>
    </dgm:pt>
  </dgm:ptLst>
  <dgm:cxnLst>
    <dgm:cxn modelId="{15A42A19-288D-4EC5-A366-E0CBB6BAE2D4}" srcId="{9772F4B7-3E83-457B-860F-F13207268882}" destId="{D6ED2698-EB59-4090-94C9-E1057A7A6A96}" srcOrd="0" destOrd="0" parTransId="{1E63166D-E151-4046-BA16-B543EA4D76D9}" sibTransId="{EF77EE56-B2E5-4D87-9AD7-063D6F7D86B3}"/>
    <dgm:cxn modelId="{59CBC052-0A9F-4D6A-BBE9-C7DB2C3C4308}" type="presOf" srcId="{D6ED2698-EB59-4090-94C9-E1057A7A6A96}" destId="{F58DD43A-8A61-422E-A4EB-62D404DB3E21}" srcOrd="0" destOrd="0" presId="urn:microsoft.com/office/officeart/2005/8/layout/hierarchy1"/>
    <dgm:cxn modelId="{C374419E-20B4-49A5-B831-CABA96D82E4E}" srcId="{9772F4B7-3E83-457B-860F-F13207268882}" destId="{FAA17D84-36F3-435F-A707-68174794AFD0}" srcOrd="1" destOrd="0" parTransId="{A61E7172-E1D6-4AF4-906A-39D576C46856}" sibTransId="{79E18388-4768-47ED-98AD-168599550D90}"/>
    <dgm:cxn modelId="{595A53D4-AC03-4B4A-AD74-3EF8BD95E0E7}" type="presOf" srcId="{9772F4B7-3E83-457B-860F-F13207268882}" destId="{85E5FE42-BA00-448A-B653-871F2E57BC51}" srcOrd="0" destOrd="0" presId="urn:microsoft.com/office/officeart/2005/8/layout/hierarchy1"/>
    <dgm:cxn modelId="{CC420FF0-3BE4-4D52-8950-2FC7B9D01829}" type="presOf" srcId="{FAA17D84-36F3-435F-A707-68174794AFD0}" destId="{EC5761E0-4949-4993-BB68-D8630C111BCC}" srcOrd="0" destOrd="0" presId="urn:microsoft.com/office/officeart/2005/8/layout/hierarchy1"/>
    <dgm:cxn modelId="{38A89D35-95B8-4492-8582-FCF15DC5A91B}" type="presParOf" srcId="{85E5FE42-BA00-448A-B653-871F2E57BC51}" destId="{76C3DECD-181A-4BB1-A5C3-1C80F9A6D34E}" srcOrd="0" destOrd="0" presId="urn:microsoft.com/office/officeart/2005/8/layout/hierarchy1"/>
    <dgm:cxn modelId="{4175168E-32EF-4D8C-B7CC-65D4E149AE50}" type="presParOf" srcId="{76C3DECD-181A-4BB1-A5C3-1C80F9A6D34E}" destId="{3D3F6816-C34A-490A-A554-79518F1D1CFC}" srcOrd="0" destOrd="0" presId="urn:microsoft.com/office/officeart/2005/8/layout/hierarchy1"/>
    <dgm:cxn modelId="{B619DBA5-0690-41DB-A36A-182557D99BD4}" type="presParOf" srcId="{3D3F6816-C34A-490A-A554-79518F1D1CFC}" destId="{DFFEB9A6-8F40-4BC1-868B-067728720D8B}" srcOrd="0" destOrd="0" presId="urn:microsoft.com/office/officeart/2005/8/layout/hierarchy1"/>
    <dgm:cxn modelId="{6699B0F8-89E0-41EE-A2DB-9EDF382C6D4E}" type="presParOf" srcId="{3D3F6816-C34A-490A-A554-79518F1D1CFC}" destId="{F58DD43A-8A61-422E-A4EB-62D404DB3E21}" srcOrd="1" destOrd="0" presId="urn:microsoft.com/office/officeart/2005/8/layout/hierarchy1"/>
    <dgm:cxn modelId="{4B381600-8E72-4599-8AC2-40AB83A761DE}" type="presParOf" srcId="{76C3DECD-181A-4BB1-A5C3-1C80F9A6D34E}" destId="{5B9A57C4-D77C-444B-8A5F-6B6A7A9874AA}" srcOrd="1" destOrd="0" presId="urn:microsoft.com/office/officeart/2005/8/layout/hierarchy1"/>
    <dgm:cxn modelId="{FD486F37-D287-42B0-B46E-A06407FBA6B9}" type="presParOf" srcId="{85E5FE42-BA00-448A-B653-871F2E57BC51}" destId="{21880E78-5960-4C27-AB79-FB5491FC82AD}" srcOrd="1" destOrd="0" presId="urn:microsoft.com/office/officeart/2005/8/layout/hierarchy1"/>
    <dgm:cxn modelId="{F36CE626-9541-4BDF-9F65-ADBF40838277}" type="presParOf" srcId="{21880E78-5960-4C27-AB79-FB5491FC82AD}" destId="{3DDBD8B2-EADC-478E-BB18-849CE3CDC285}" srcOrd="0" destOrd="0" presId="urn:microsoft.com/office/officeart/2005/8/layout/hierarchy1"/>
    <dgm:cxn modelId="{B55CC33B-12FA-47D4-81CF-BCCE9F2E73E9}" type="presParOf" srcId="{3DDBD8B2-EADC-478E-BB18-849CE3CDC285}" destId="{176FE1E6-FF60-4FE1-B456-263384378208}" srcOrd="0" destOrd="0" presId="urn:microsoft.com/office/officeart/2005/8/layout/hierarchy1"/>
    <dgm:cxn modelId="{28F77B2D-D959-41EC-AC21-6D622C6EF44F}" type="presParOf" srcId="{3DDBD8B2-EADC-478E-BB18-849CE3CDC285}" destId="{EC5761E0-4949-4993-BB68-D8630C111BCC}" srcOrd="1" destOrd="0" presId="urn:microsoft.com/office/officeart/2005/8/layout/hierarchy1"/>
    <dgm:cxn modelId="{FFEC6675-4513-401B-801B-5811E8BD5E16}" type="presParOf" srcId="{21880E78-5960-4C27-AB79-FB5491FC82AD}" destId="{BE484AD8-0A7C-4099-BAC2-EDC42BB69CF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46EB79C-6743-4E5A-BED6-7CCF6CB4619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E7BAEED-7B9B-4057-8970-159D759D8BC8}">
      <dgm:prSet/>
      <dgm:spPr/>
      <dgm:t>
        <a:bodyPr/>
        <a:lstStyle/>
        <a:p>
          <a:r>
            <a:rPr lang="de-DE"/>
            <a:t>Meist nur bei Personalangelegenheiten, wie Verträge und Vergütung.</a:t>
          </a:r>
          <a:endParaRPr lang="en-US"/>
        </a:p>
      </dgm:t>
    </dgm:pt>
    <dgm:pt modelId="{90CEAF3A-FE4F-46C7-8EB4-F94D4D7143DD}" type="parTrans" cxnId="{0316FD8F-5D4D-445E-A1CD-C66E7F3A7DF5}">
      <dgm:prSet/>
      <dgm:spPr/>
      <dgm:t>
        <a:bodyPr/>
        <a:lstStyle/>
        <a:p>
          <a:endParaRPr lang="en-US"/>
        </a:p>
      </dgm:t>
    </dgm:pt>
    <dgm:pt modelId="{0883057A-E0FA-40B9-B96C-893FCB91B1C7}" type="sibTrans" cxnId="{0316FD8F-5D4D-445E-A1CD-C66E7F3A7DF5}">
      <dgm:prSet/>
      <dgm:spPr/>
      <dgm:t>
        <a:bodyPr/>
        <a:lstStyle/>
        <a:p>
          <a:endParaRPr lang="en-US"/>
        </a:p>
      </dgm:t>
    </dgm:pt>
    <dgm:pt modelId="{1B89E58C-9EED-4F3D-A0CF-2CCBFD58E4ED}">
      <dgm:prSet/>
      <dgm:spPr/>
      <dgm:t>
        <a:bodyPr/>
        <a:lstStyle/>
        <a:p>
          <a:r>
            <a:rPr lang="de-DE"/>
            <a:t>Informationen über die Öffentlichkeitsarbeit und betriebliche Veränderungen.</a:t>
          </a:r>
          <a:endParaRPr lang="en-US"/>
        </a:p>
      </dgm:t>
    </dgm:pt>
    <dgm:pt modelId="{57930DA7-B2D0-4C54-A060-4BBDDFD07377}" type="parTrans" cxnId="{1EA47538-44E9-433F-9FB6-9D21CDEC6BAE}">
      <dgm:prSet/>
      <dgm:spPr/>
      <dgm:t>
        <a:bodyPr/>
        <a:lstStyle/>
        <a:p>
          <a:endParaRPr lang="en-US"/>
        </a:p>
      </dgm:t>
    </dgm:pt>
    <dgm:pt modelId="{92657816-8A60-4381-BA2A-64DD6DD15C8E}" type="sibTrans" cxnId="{1EA47538-44E9-433F-9FB6-9D21CDEC6BAE}">
      <dgm:prSet/>
      <dgm:spPr/>
      <dgm:t>
        <a:bodyPr/>
        <a:lstStyle/>
        <a:p>
          <a:endParaRPr lang="en-US"/>
        </a:p>
      </dgm:t>
    </dgm:pt>
    <dgm:pt modelId="{3852ED30-A66F-49DA-856E-5F78F2F9067A}" type="pres">
      <dgm:prSet presAssocID="{946EB79C-6743-4E5A-BED6-7CCF6CB46197}" presName="linear" presStyleCnt="0">
        <dgm:presLayoutVars>
          <dgm:animLvl val="lvl"/>
          <dgm:resizeHandles val="exact"/>
        </dgm:presLayoutVars>
      </dgm:prSet>
      <dgm:spPr/>
    </dgm:pt>
    <dgm:pt modelId="{69D0746F-7429-4CAE-BDA5-AE6C1E76A0E9}" type="pres">
      <dgm:prSet presAssocID="{5E7BAEED-7B9B-4057-8970-159D759D8BC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FFDE75E-C9AB-4243-86B1-7AD4C278814B}" type="pres">
      <dgm:prSet presAssocID="{0883057A-E0FA-40B9-B96C-893FCB91B1C7}" presName="spacer" presStyleCnt="0"/>
      <dgm:spPr/>
    </dgm:pt>
    <dgm:pt modelId="{33289DE7-1CF2-4345-8869-DB44DBD0EBCA}" type="pres">
      <dgm:prSet presAssocID="{1B89E58C-9EED-4F3D-A0CF-2CCBFD58E4E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AAB9C0D-1945-49A4-A720-28DB27A91AE7}" type="presOf" srcId="{1B89E58C-9EED-4F3D-A0CF-2CCBFD58E4ED}" destId="{33289DE7-1CF2-4345-8869-DB44DBD0EBCA}" srcOrd="0" destOrd="0" presId="urn:microsoft.com/office/officeart/2005/8/layout/vList2"/>
    <dgm:cxn modelId="{1EA47538-44E9-433F-9FB6-9D21CDEC6BAE}" srcId="{946EB79C-6743-4E5A-BED6-7CCF6CB46197}" destId="{1B89E58C-9EED-4F3D-A0CF-2CCBFD58E4ED}" srcOrd="1" destOrd="0" parTransId="{57930DA7-B2D0-4C54-A060-4BBDDFD07377}" sibTransId="{92657816-8A60-4381-BA2A-64DD6DD15C8E}"/>
    <dgm:cxn modelId="{EBAD0267-E3D7-48A6-A8CE-A5EEDBD208EA}" type="presOf" srcId="{5E7BAEED-7B9B-4057-8970-159D759D8BC8}" destId="{69D0746F-7429-4CAE-BDA5-AE6C1E76A0E9}" srcOrd="0" destOrd="0" presId="urn:microsoft.com/office/officeart/2005/8/layout/vList2"/>
    <dgm:cxn modelId="{0316FD8F-5D4D-445E-A1CD-C66E7F3A7DF5}" srcId="{946EB79C-6743-4E5A-BED6-7CCF6CB46197}" destId="{5E7BAEED-7B9B-4057-8970-159D759D8BC8}" srcOrd="0" destOrd="0" parTransId="{90CEAF3A-FE4F-46C7-8EB4-F94D4D7143DD}" sibTransId="{0883057A-E0FA-40B9-B96C-893FCB91B1C7}"/>
    <dgm:cxn modelId="{530673B8-5C95-4C37-BFF6-A993C9460573}" type="presOf" srcId="{946EB79C-6743-4E5A-BED6-7CCF6CB46197}" destId="{3852ED30-A66F-49DA-856E-5F78F2F9067A}" srcOrd="0" destOrd="0" presId="urn:microsoft.com/office/officeart/2005/8/layout/vList2"/>
    <dgm:cxn modelId="{3FB7D852-6995-4ADB-9C27-AA1BC77294E9}" type="presParOf" srcId="{3852ED30-A66F-49DA-856E-5F78F2F9067A}" destId="{69D0746F-7429-4CAE-BDA5-AE6C1E76A0E9}" srcOrd="0" destOrd="0" presId="urn:microsoft.com/office/officeart/2005/8/layout/vList2"/>
    <dgm:cxn modelId="{3474B031-A809-4A0A-ADB5-3CF34E6C30F8}" type="presParOf" srcId="{3852ED30-A66F-49DA-856E-5F78F2F9067A}" destId="{1FFDE75E-C9AB-4243-86B1-7AD4C278814B}" srcOrd="1" destOrd="0" presId="urn:microsoft.com/office/officeart/2005/8/layout/vList2"/>
    <dgm:cxn modelId="{8D8C1488-2D48-4F5C-B334-583D9185BAF5}" type="presParOf" srcId="{3852ED30-A66F-49DA-856E-5F78F2F9067A}" destId="{33289DE7-1CF2-4345-8869-DB44DBD0EBC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FEA151F-A019-484E-BCDE-51D7EC64E000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F9F007BE-91BF-4C08-9614-5F287D006646}">
      <dgm:prSet/>
      <dgm:spPr/>
      <dgm:t>
        <a:bodyPr/>
        <a:lstStyle/>
        <a:p>
          <a:pPr>
            <a:defRPr cap="all"/>
          </a:pPr>
          <a:r>
            <a:rPr lang="de-DE"/>
            <a:t>E-Mail</a:t>
          </a:r>
          <a:endParaRPr lang="en-US"/>
        </a:p>
      </dgm:t>
    </dgm:pt>
    <dgm:pt modelId="{2AEC8454-1822-4B89-B276-AA1755ABBE7B}" type="parTrans" cxnId="{B8309E59-938C-44E0-B083-4CA909FD467A}">
      <dgm:prSet/>
      <dgm:spPr/>
      <dgm:t>
        <a:bodyPr/>
        <a:lstStyle/>
        <a:p>
          <a:endParaRPr lang="en-US"/>
        </a:p>
      </dgm:t>
    </dgm:pt>
    <dgm:pt modelId="{D14651DA-83AA-4C4E-AA64-B84B03D15CDC}" type="sibTrans" cxnId="{B8309E59-938C-44E0-B083-4CA909FD467A}">
      <dgm:prSet/>
      <dgm:spPr/>
      <dgm:t>
        <a:bodyPr/>
        <a:lstStyle/>
        <a:p>
          <a:endParaRPr lang="en-US"/>
        </a:p>
      </dgm:t>
    </dgm:pt>
    <dgm:pt modelId="{02915DA3-AA1F-483D-B9FA-06EFA8B0B9C1}">
      <dgm:prSet/>
      <dgm:spPr/>
      <dgm:t>
        <a:bodyPr/>
        <a:lstStyle/>
        <a:p>
          <a:pPr>
            <a:defRPr cap="all"/>
          </a:pPr>
          <a:r>
            <a:rPr lang="de-DE"/>
            <a:t>Telefon</a:t>
          </a:r>
          <a:endParaRPr lang="en-US"/>
        </a:p>
      </dgm:t>
    </dgm:pt>
    <dgm:pt modelId="{F50EE835-A9EC-43B0-96A1-447EFF513F97}" type="parTrans" cxnId="{DA4C3827-4B03-4C79-A7C7-BE988F944C71}">
      <dgm:prSet/>
      <dgm:spPr/>
      <dgm:t>
        <a:bodyPr/>
        <a:lstStyle/>
        <a:p>
          <a:endParaRPr lang="en-US"/>
        </a:p>
      </dgm:t>
    </dgm:pt>
    <dgm:pt modelId="{63EEF60B-1A40-4442-9A80-2AD92F46752B}" type="sibTrans" cxnId="{DA4C3827-4B03-4C79-A7C7-BE988F944C71}">
      <dgm:prSet/>
      <dgm:spPr/>
      <dgm:t>
        <a:bodyPr/>
        <a:lstStyle/>
        <a:p>
          <a:endParaRPr lang="en-US"/>
        </a:p>
      </dgm:t>
    </dgm:pt>
    <dgm:pt modelId="{75F25DC0-5415-4C26-AA1B-94E519D0386D}">
      <dgm:prSet/>
      <dgm:spPr/>
      <dgm:t>
        <a:bodyPr/>
        <a:lstStyle/>
        <a:p>
          <a:pPr>
            <a:defRPr cap="all"/>
          </a:pPr>
          <a:r>
            <a:rPr lang="de-DE"/>
            <a:t>persönliche Gespräche</a:t>
          </a:r>
          <a:endParaRPr lang="en-US"/>
        </a:p>
      </dgm:t>
    </dgm:pt>
    <dgm:pt modelId="{69A68371-48AB-47B1-A7CA-C31EE432E82B}" type="parTrans" cxnId="{1ECCB2D7-12FC-4CFA-9D6A-5798E34DCA86}">
      <dgm:prSet/>
      <dgm:spPr/>
      <dgm:t>
        <a:bodyPr/>
        <a:lstStyle/>
        <a:p>
          <a:endParaRPr lang="en-US"/>
        </a:p>
      </dgm:t>
    </dgm:pt>
    <dgm:pt modelId="{58170098-F9AB-426E-ADA3-329CB8403236}" type="sibTrans" cxnId="{1ECCB2D7-12FC-4CFA-9D6A-5798E34DCA86}">
      <dgm:prSet/>
      <dgm:spPr/>
      <dgm:t>
        <a:bodyPr/>
        <a:lstStyle/>
        <a:p>
          <a:endParaRPr lang="en-US"/>
        </a:p>
      </dgm:t>
    </dgm:pt>
    <dgm:pt modelId="{85658A57-DD8C-446A-A90A-22417C99EDF3}">
      <dgm:prSet/>
      <dgm:spPr/>
      <dgm:t>
        <a:bodyPr/>
        <a:lstStyle/>
        <a:p>
          <a:pPr>
            <a:defRPr cap="all"/>
          </a:pPr>
          <a:r>
            <a:rPr lang="de-DE"/>
            <a:t>Präsenztermine.</a:t>
          </a:r>
          <a:endParaRPr lang="en-US"/>
        </a:p>
      </dgm:t>
    </dgm:pt>
    <dgm:pt modelId="{5E7FE6EA-7B0F-4591-A631-4CA0CF0D1180}" type="parTrans" cxnId="{ACD0E842-5F1B-4072-A00D-29EF6AA313DE}">
      <dgm:prSet/>
      <dgm:spPr/>
      <dgm:t>
        <a:bodyPr/>
        <a:lstStyle/>
        <a:p>
          <a:endParaRPr lang="en-US"/>
        </a:p>
      </dgm:t>
    </dgm:pt>
    <dgm:pt modelId="{7EE77C75-F66E-41DB-874D-769EE8634CC9}" type="sibTrans" cxnId="{ACD0E842-5F1B-4072-A00D-29EF6AA313DE}">
      <dgm:prSet/>
      <dgm:spPr/>
      <dgm:t>
        <a:bodyPr/>
        <a:lstStyle/>
        <a:p>
          <a:endParaRPr lang="en-US"/>
        </a:p>
      </dgm:t>
    </dgm:pt>
    <dgm:pt modelId="{78A56F0A-368C-48A4-95B4-2CA28370558F}" type="pres">
      <dgm:prSet presAssocID="{2FEA151F-A019-484E-BCDE-51D7EC64E000}" presName="root" presStyleCnt="0">
        <dgm:presLayoutVars>
          <dgm:dir/>
          <dgm:resizeHandles val="exact"/>
        </dgm:presLayoutVars>
      </dgm:prSet>
      <dgm:spPr/>
    </dgm:pt>
    <dgm:pt modelId="{4E8B1F86-16FD-4E08-8DD9-1A96907725F0}" type="pres">
      <dgm:prSet presAssocID="{F9F007BE-91BF-4C08-9614-5F287D006646}" presName="compNode" presStyleCnt="0"/>
      <dgm:spPr/>
    </dgm:pt>
    <dgm:pt modelId="{86A14EA5-325D-41CD-BF43-A50ED436FAE9}" type="pres">
      <dgm:prSet presAssocID="{F9F007BE-91BF-4C08-9614-5F287D006646}" presName="iconBgRect" presStyleLbl="bgShp" presStyleIdx="0" presStyleCnt="4"/>
      <dgm:spPr/>
    </dgm:pt>
    <dgm:pt modelId="{59751ED5-1DC5-4716-A1FE-9D2141CF2A81}" type="pres">
      <dgm:prSet presAssocID="{F9F007BE-91BF-4C08-9614-5F287D00664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-Mail"/>
        </a:ext>
      </dgm:extLst>
    </dgm:pt>
    <dgm:pt modelId="{00F7DB2B-7756-4F7A-B8D2-B7353F7C41BF}" type="pres">
      <dgm:prSet presAssocID="{F9F007BE-91BF-4C08-9614-5F287D006646}" presName="spaceRect" presStyleCnt="0"/>
      <dgm:spPr/>
    </dgm:pt>
    <dgm:pt modelId="{BF151A12-6EBB-452C-8F5B-E9506851009F}" type="pres">
      <dgm:prSet presAssocID="{F9F007BE-91BF-4C08-9614-5F287D006646}" presName="textRect" presStyleLbl="revTx" presStyleIdx="0" presStyleCnt="4">
        <dgm:presLayoutVars>
          <dgm:chMax val="1"/>
          <dgm:chPref val="1"/>
        </dgm:presLayoutVars>
      </dgm:prSet>
      <dgm:spPr/>
    </dgm:pt>
    <dgm:pt modelId="{ADC89CA6-72CA-4B1E-BE15-891BB78CD873}" type="pres">
      <dgm:prSet presAssocID="{D14651DA-83AA-4C4E-AA64-B84B03D15CDC}" presName="sibTrans" presStyleCnt="0"/>
      <dgm:spPr/>
    </dgm:pt>
    <dgm:pt modelId="{654BE811-57F1-4CBA-ABF6-7853FE2120BD}" type="pres">
      <dgm:prSet presAssocID="{02915DA3-AA1F-483D-B9FA-06EFA8B0B9C1}" presName="compNode" presStyleCnt="0"/>
      <dgm:spPr/>
    </dgm:pt>
    <dgm:pt modelId="{49CB147D-221F-41B6-AE7B-D673D7D63A9E}" type="pres">
      <dgm:prSet presAssocID="{02915DA3-AA1F-483D-B9FA-06EFA8B0B9C1}" presName="iconBgRect" presStyleLbl="bgShp" presStyleIdx="1" presStyleCnt="4"/>
      <dgm:spPr/>
    </dgm:pt>
    <dgm:pt modelId="{91132076-13FE-4D03-A23D-92194E24EB68}" type="pres">
      <dgm:prSet presAssocID="{02915DA3-AA1F-483D-B9FA-06EFA8B0B9C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eiver"/>
        </a:ext>
      </dgm:extLst>
    </dgm:pt>
    <dgm:pt modelId="{E2362E2B-91B0-40D8-81E6-B180E416DC8C}" type="pres">
      <dgm:prSet presAssocID="{02915DA3-AA1F-483D-B9FA-06EFA8B0B9C1}" presName="spaceRect" presStyleCnt="0"/>
      <dgm:spPr/>
    </dgm:pt>
    <dgm:pt modelId="{9E6A65A1-DF88-4D43-84F1-17800C97EBF1}" type="pres">
      <dgm:prSet presAssocID="{02915DA3-AA1F-483D-B9FA-06EFA8B0B9C1}" presName="textRect" presStyleLbl="revTx" presStyleIdx="1" presStyleCnt="4">
        <dgm:presLayoutVars>
          <dgm:chMax val="1"/>
          <dgm:chPref val="1"/>
        </dgm:presLayoutVars>
      </dgm:prSet>
      <dgm:spPr/>
    </dgm:pt>
    <dgm:pt modelId="{C93C61CF-E81A-4780-B4C2-6DE31A02665E}" type="pres">
      <dgm:prSet presAssocID="{63EEF60B-1A40-4442-9A80-2AD92F46752B}" presName="sibTrans" presStyleCnt="0"/>
      <dgm:spPr/>
    </dgm:pt>
    <dgm:pt modelId="{F38829C8-D36C-4631-8F98-37BDF7EC37B9}" type="pres">
      <dgm:prSet presAssocID="{75F25DC0-5415-4C26-AA1B-94E519D0386D}" presName="compNode" presStyleCnt="0"/>
      <dgm:spPr/>
    </dgm:pt>
    <dgm:pt modelId="{24E15F38-4899-43B6-B35E-EFC69A80F751}" type="pres">
      <dgm:prSet presAssocID="{75F25DC0-5415-4C26-AA1B-94E519D0386D}" presName="iconBgRect" presStyleLbl="bgShp" presStyleIdx="2" presStyleCnt="4"/>
      <dgm:spPr/>
    </dgm:pt>
    <dgm:pt modelId="{290D700B-15DD-458B-985A-C59AC8EE1C4A}" type="pres">
      <dgm:prSet presAssocID="{75F25DC0-5415-4C26-AA1B-94E519D0386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D1775D12-DE6B-435F-9B38-2F90F11766D7}" type="pres">
      <dgm:prSet presAssocID="{75F25DC0-5415-4C26-AA1B-94E519D0386D}" presName="spaceRect" presStyleCnt="0"/>
      <dgm:spPr/>
    </dgm:pt>
    <dgm:pt modelId="{FD60AE75-C92D-4166-8415-1DF727115538}" type="pres">
      <dgm:prSet presAssocID="{75F25DC0-5415-4C26-AA1B-94E519D0386D}" presName="textRect" presStyleLbl="revTx" presStyleIdx="2" presStyleCnt="4">
        <dgm:presLayoutVars>
          <dgm:chMax val="1"/>
          <dgm:chPref val="1"/>
        </dgm:presLayoutVars>
      </dgm:prSet>
      <dgm:spPr/>
    </dgm:pt>
    <dgm:pt modelId="{CD489A2F-4BF5-441C-BE9C-2FC14D4EDDAB}" type="pres">
      <dgm:prSet presAssocID="{58170098-F9AB-426E-ADA3-329CB8403236}" presName="sibTrans" presStyleCnt="0"/>
      <dgm:spPr/>
    </dgm:pt>
    <dgm:pt modelId="{21F4907D-918E-418D-ACC9-066863C513E7}" type="pres">
      <dgm:prSet presAssocID="{85658A57-DD8C-446A-A90A-22417C99EDF3}" presName="compNode" presStyleCnt="0"/>
      <dgm:spPr/>
    </dgm:pt>
    <dgm:pt modelId="{216372A6-0D99-4D18-A9AD-D30D30777F62}" type="pres">
      <dgm:prSet presAssocID="{85658A57-DD8C-446A-A90A-22417C99EDF3}" presName="iconBgRect" presStyleLbl="bgShp" presStyleIdx="3" presStyleCnt="4"/>
      <dgm:spPr/>
    </dgm:pt>
    <dgm:pt modelId="{5D797A1E-3AF8-4B6C-854B-DA33E527CB8F}" type="pres">
      <dgm:prSet presAssocID="{85658A57-DD8C-446A-A90A-22417C99EDF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uftballons"/>
        </a:ext>
      </dgm:extLst>
    </dgm:pt>
    <dgm:pt modelId="{58DA17CE-392A-45E2-91B7-A16E4A3B6DD2}" type="pres">
      <dgm:prSet presAssocID="{85658A57-DD8C-446A-A90A-22417C99EDF3}" presName="spaceRect" presStyleCnt="0"/>
      <dgm:spPr/>
    </dgm:pt>
    <dgm:pt modelId="{13A9D0D8-4510-4008-805C-87689F8C130E}" type="pres">
      <dgm:prSet presAssocID="{85658A57-DD8C-446A-A90A-22417C99EDF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A4C3827-4B03-4C79-A7C7-BE988F944C71}" srcId="{2FEA151F-A019-484E-BCDE-51D7EC64E000}" destId="{02915DA3-AA1F-483D-B9FA-06EFA8B0B9C1}" srcOrd="1" destOrd="0" parTransId="{F50EE835-A9EC-43B0-96A1-447EFF513F97}" sibTransId="{63EEF60B-1A40-4442-9A80-2AD92F46752B}"/>
    <dgm:cxn modelId="{ACD0E842-5F1B-4072-A00D-29EF6AA313DE}" srcId="{2FEA151F-A019-484E-BCDE-51D7EC64E000}" destId="{85658A57-DD8C-446A-A90A-22417C99EDF3}" srcOrd="3" destOrd="0" parTransId="{5E7FE6EA-7B0F-4591-A631-4CA0CF0D1180}" sibTransId="{7EE77C75-F66E-41DB-874D-769EE8634CC9}"/>
    <dgm:cxn modelId="{B8309E59-938C-44E0-B083-4CA909FD467A}" srcId="{2FEA151F-A019-484E-BCDE-51D7EC64E000}" destId="{F9F007BE-91BF-4C08-9614-5F287D006646}" srcOrd="0" destOrd="0" parTransId="{2AEC8454-1822-4B89-B276-AA1755ABBE7B}" sibTransId="{D14651DA-83AA-4C4E-AA64-B84B03D15CDC}"/>
    <dgm:cxn modelId="{CB92CD91-C923-4803-B6DF-B423C9C62AE1}" type="presOf" srcId="{75F25DC0-5415-4C26-AA1B-94E519D0386D}" destId="{FD60AE75-C92D-4166-8415-1DF727115538}" srcOrd="0" destOrd="0" presId="urn:microsoft.com/office/officeart/2018/5/layout/IconCircleLabelList"/>
    <dgm:cxn modelId="{1C5589B4-2D9B-4E8E-ABD4-C210C7DC56DE}" type="presOf" srcId="{02915DA3-AA1F-483D-B9FA-06EFA8B0B9C1}" destId="{9E6A65A1-DF88-4D43-84F1-17800C97EBF1}" srcOrd="0" destOrd="0" presId="urn:microsoft.com/office/officeart/2018/5/layout/IconCircleLabelList"/>
    <dgm:cxn modelId="{1ECCB2D7-12FC-4CFA-9D6A-5798E34DCA86}" srcId="{2FEA151F-A019-484E-BCDE-51D7EC64E000}" destId="{75F25DC0-5415-4C26-AA1B-94E519D0386D}" srcOrd="2" destOrd="0" parTransId="{69A68371-48AB-47B1-A7CA-C31EE432E82B}" sibTransId="{58170098-F9AB-426E-ADA3-329CB8403236}"/>
    <dgm:cxn modelId="{4AC533E1-2414-4325-874E-2D9C2DB14834}" type="presOf" srcId="{F9F007BE-91BF-4C08-9614-5F287D006646}" destId="{BF151A12-6EBB-452C-8F5B-E9506851009F}" srcOrd="0" destOrd="0" presId="urn:microsoft.com/office/officeart/2018/5/layout/IconCircleLabelList"/>
    <dgm:cxn modelId="{2CE8DDEA-7641-4156-9043-DB5A0EADCCA9}" type="presOf" srcId="{2FEA151F-A019-484E-BCDE-51D7EC64E000}" destId="{78A56F0A-368C-48A4-95B4-2CA28370558F}" srcOrd="0" destOrd="0" presId="urn:microsoft.com/office/officeart/2018/5/layout/IconCircleLabelList"/>
    <dgm:cxn modelId="{9F3119F1-7B59-4021-9FDD-9405C0CCDB4B}" type="presOf" srcId="{85658A57-DD8C-446A-A90A-22417C99EDF3}" destId="{13A9D0D8-4510-4008-805C-87689F8C130E}" srcOrd="0" destOrd="0" presId="urn:microsoft.com/office/officeart/2018/5/layout/IconCircleLabelList"/>
    <dgm:cxn modelId="{A7CD1842-C30F-4DF2-A794-2D3ED8FC1412}" type="presParOf" srcId="{78A56F0A-368C-48A4-95B4-2CA28370558F}" destId="{4E8B1F86-16FD-4E08-8DD9-1A96907725F0}" srcOrd="0" destOrd="0" presId="urn:microsoft.com/office/officeart/2018/5/layout/IconCircleLabelList"/>
    <dgm:cxn modelId="{3808ADAB-75E0-4B5B-95EB-B34B81ED909E}" type="presParOf" srcId="{4E8B1F86-16FD-4E08-8DD9-1A96907725F0}" destId="{86A14EA5-325D-41CD-BF43-A50ED436FAE9}" srcOrd="0" destOrd="0" presId="urn:microsoft.com/office/officeart/2018/5/layout/IconCircleLabelList"/>
    <dgm:cxn modelId="{58BEC13B-395F-4A32-8239-8F98EDE5581F}" type="presParOf" srcId="{4E8B1F86-16FD-4E08-8DD9-1A96907725F0}" destId="{59751ED5-1DC5-4716-A1FE-9D2141CF2A81}" srcOrd="1" destOrd="0" presId="urn:microsoft.com/office/officeart/2018/5/layout/IconCircleLabelList"/>
    <dgm:cxn modelId="{C73DB15C-7EA1-4893-9886-54A78EF719AC}" type="presParOf" srcId="{4E8B1F86-16FD-4E08-8DD9-1A96907725F0}" destId="{00F7DB2B-7756-4F7A-B8D2-B7353F7C41BF}" srcOrd="2" destOrd="0" presId="urn:microsoft.com/office/officeart/2018/5/layout/IconCircleLabelList"/>
    <dgm:cxn modelId="{A4CBD04B-0E92-46E4-A9B0-029FCC87EF76}" type="presParOf" srcId="{4E8B1F86-16FD-4E08-8DD9-1A96907725F0}" destId="{BF151A12-6EBB-452C-8F5B-E9506851009F}" srcOrd="3" destOrd="0" presId="urn:microsoft.com/office/officeart/2018/5/layout/IconCircleLabelList"/>
    <dgm:cxn modelId="{5E1BC5A7-9214-4C9C-B49A-7E3BEF6B0A58}" type="presParOf" srcId="{78A56F0A-368C-48A4-95B4-2CA28370558F}" destId="{ADC89CA6-72CA-4B1E-BE15-891BB78CD873}" srcOrd="1" destOrd="0" presId="urn:microsoft.com/office/officeart/2018/5/layout/IconCircleLabelList"/>
    <dgm:cxn modelId="{042955C5-C0EE-4B43-BB48-C74C278BE386}" type="presParOf" srcId="{78A56F0A-368C-48A4-95B4-2CA28370558F}" destId="{654BE811-57F1-4CBA-ABF6-7853FE2120BD}" srcOrd="2" destOrd="0" presId="urn:microsoft.com/office/officeart/2018/5/layout/IconCircleLabelList"/>
    <dgm:cxn modelId="{3638E3A6-86DC-4B50-85F8-B123A28E049F}" type="presParOf" srcId="{654BE811-57F1-4CBA-ABF6-7853FE2120BD}" destId="{49CB147D-221F-41B6-AE7B-D673D7D63A9E}" srcOrd="0" destOrd="0" presId="urn:microsoft.com/office/officeart/2018/5/layout/IconCircleLabelList"/>
    <dgm:cxn modelId="{11CF1EE4-6624-4F77-9508-5234E6689008}" type="presParOf" srcId="{654BE811-57F1-4CBA-ABF6-7853FE2120BD}" destId="{91132076-13FE-4D03-A23D-92194E24EB68}" srcOrd="1" destOrd="0" presId="urn:microsoft.com/office/officeart/2018/5/layout/IconCircleLabelList"/>
    <dgm:cxn modelId="{0A5BB125-82A3-4FBA-BC81-7DACF372019E}" type="presParOf" srcId="{654BE811-57F1-4CBA-ABF6-7853FE2120BD}" destId="{E2362E2B-91B0-40D8-81E6-B180E416DC8C}" srcOrd="2" destOrd="0" presId="urn:microsoft.com/office/officeart/2018/5/layout/IconCircleLabelList"/>
    <dgm:cxn modelId="{B36E2085-CE57-4C74-8004-C3AEE10743C2}" type="presParOf" srcId="{654BE811-57F1-4CBA-ABF6-7853FE2120BD}" destId="{9E6A65A1-DF88-4D43-84F1-17800C97EBF1}" srcOrd="3" destOrd="0" presId="urn:microsoft.com/office/officeart/2018/5/layout/IconCircleLabelList"/>
    <dgm:cxn modelId="{15167298-2BB9-4E0D-B4E0-041F219A48D3}" type="presParOf" srcId="{78A56F0A-368C-48A4-95B4-2CA28370558F}" destId="{C93C61CF-E81A-4780-B4C2-6DE31A02665E}" srcOrd="3" destOrd="0" presId="urn:microsoft.com/office/officeart/2018/5/layout/IconCircleLabelList"/>
    <dgm:cxn modelId="{EC643550-720F-4F46-9BCC-945247E2E23F}" type="presParOf" srcId="{78A56F0A-368C-48A4-95B4-2CA28370558F}" destId="{F38829C8-D36C-4631-8F98-37BDF7EC37B9}" srcOrd="4" destOrd="0" presId="urn:microsoft.com/office/officeart/2018/5/layout/IconCircleLabelList"/>
    <dgm:cxn modelId="{16665AE7-6750-4691-A215-8A9419874672}" type="presParOf" srcId="{F38829C8-D36C-4631-8F98-37BDF7EC37B9}" destId="{24E15F38-4899-43B6-B35E-EFC69A80F751}" srcOrd="0" destOrd="0" presId="urn:microsoft.com/office/officeart/2018/5/layout/IconCircleLabelList"/>
    <dgm:cxn modelId="{A628100D-9C0D-45D6-A5B9-0EB02855380F}" type="presParOf" srcId="{F38829C8-D36C-4631-8F98-37BDF7EC37B9}" destId="{290D700B-15DD-458B-985A-C59AC8EE1C4A}" srcOrd="1" destOrd="0" presId="urn:microsoft.com/office/officeart/2018/5/layout/IconCircleLabelList"/>
    <dgm:cxn modelId="{34E24816-58AE-403B-9AF0-CFF7F61692AC}" type="presParOf" srcId="{F38829C8-D36C-4631-8F98-37BDF7EC37B9}" destId="{D1775D12-DE6B-435F-9B38-2F90F11766D7}" srcOrd="2" destOrd="0" presId="urn:microsoft.com/office/officeart/2018/5/layout/IconCircleLabelList"/>
    <dgm:cxn modelId="{ECDEDF0C-7BBB-4EE7-8D24-E41E09CE3989}" type="presParOf" srcId="{F38829C8-D36C-4631-8F98-37BDF7EC37B9}" destId="{FD60AE75-C92D-4166-8415-1DF727115538}" srcOrd="3" destOrd="0" presId="urn:microsoft.com/office/officeart/2018/5/layout/IconCircleLabelList"/>
    <dgm:cxn modelId="{829F8C8B-2DB6-4E4E-9A93-555B4C52C51E}" type="presParOf" srcId="{78A56F0A-368C-48A4-95B4-2CA28370558F}" destId="{CD489A2F-4BF5-441C-BE9C-2FC14D4EDDAB}" srcOrd="5" destOrd="0" presId="urn:microsoft.com/office/officeart/2018/5/layout/IconCircleLabelList"/>
    <dgm:cxn modelId="{641F2343-BDFA-492D-8E39-328691FDAE68}" type="presParOf" srcId="{78A56F0A-368C-48A4-95B4-2CA28370558F}" destId="{21F4907D-918E-418D-ACC9-066863C513E7}" srcOrd="6" destOrd="0" presId="urn:microsoft.com/office/officeart/2018/5/layout/IconCircleLabelList"/>
    <dgm:cxn modelId="{2C728BD0-ABE5-41F6-BA18-76E3BCE36CC2}" type="presParOf" srcId="{21F4907D-918E-418D-ACC9-066863C513E7}" destId="{216372A6-0D99-4D18-A9AD-D30D30777F62}" srcOrd="0" destOrd="0" presId="urn:microsoft.com/office/officeart/2018/5/layout/IconCircleLabelList"/>
    <dgm:cxn modelId="{79A7F1AE-9BB6-4E61-B6CF-EA5FB454AB33}" type="presParOf" srcId="{21F4907D-918E-418D-ACC9-066863C513E7}" destId="{5D797A1E-3AF8-4B6C-854B-DA33E527CB8F}" srcOrd="1" destOrd="0" presId="urn:microsoft.com/office/officeart/2018/5/layout/IconCircleLabelList"/>
    <dgm:cxn modelId="{A350800D-EBCC-411A-9615-6BE1148BE833}" type="presParOf" srcId="{21F4907D-918E-418D-ACC9-066863C513E7}" destId="{58DA17CE-392A-45E2-91B7-A16E4A3B6DD2}" srcOrd="2" destOrd="0" presId="urn:microsoft.com/office/officeart/2018/5/layout/IconCircleLabelList"/>
    <dgm:cxn modelId="{6D220D80-BB42-4A36-8806-5DB611C7FA81}" type="presParOf" srcId="{21F4907D-918E-418D-ACC9-066863C513E7}" destId="{13A9D0D8-4510-4008-805C-87689F8C130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C2679D-49F9-4AA2-8F89-0D3F790BCB57}">
      <dsp:nvSpPr>
        <dsp:cNvPr id="0" name=""/>
        <dsp:cNvSpPr/>
      </dsp:nvSpPr>
      <dsp:spPr>
        <a:xfrm>
          <a:off x="0" y="44250"/>
          <a:ext cx="9872871" cy="1924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500" kern="1200" dirty="0"/>
            <a:t>Für die Auswertung  lagen uns 18 digitale Antworten vor, die in den Teams gemeinsam erarbeitet wurde. </a:t>
          </a:r>
          <a:endParaRPr lang="en-US" sz="3500" kern="1200" dirty="0"/>
        </a:p>
      </dsp:txBody>
      <dsp:txXfrm>
        <a:off x="93954" y="138204"/>
        <a:ext cx="9684963" cy="1736741"/>
      </dsp:txXfrm>
    </dsp:sp>
    <dsp:sp modelId="{00CEB1D5-70F4-4E71-8E24-F9BF0825C22C}">
      <dsp:nvSpPr>
        <dsp:cNvPr id="0" name=""/>
        <dsp:cNvSpPr/>
      </dsp:nvSpPr>
      <dsp:spPr>
        <a:xfrm>
          <a:off x="0" y="2069700"/>
          <a:ext cx="9872871" cy="1924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500" kern="1200" dirty="0"/>
            <a:t>Vielen Dank für Eure Rückmeldungen</a:t>
          </a:r>
          <a:endParaRPr lang="en-US" sz="3500" kern="1200" dirty="0"/>
        </a:p>
      </dsp:txBody>
      <dsp:txXfrm>
        <a:off x="93954" y="2163654"/>
        <a:ext cx="9684963" cy="173674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7DFA74-3580-4D17-8039-E046561570D9}">
      <dsp:nvSpPr>
        <dsp:cNvPr id="0" name=""/>
        <dsp:cNvSpPr/>
      </dsp:nvSpPr>
      <dsp:spPr>
        <a:xfrm>
          <a:off x="0" y="1854"/>
          <a:ext cx="6451943" cy="9398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6D2286-95CD-4C26-B693-40D2C4DA9AED}">
      <dsp:nvSpPr>
        <dsp:cNvPr id="0" name=""/>
        <dsp:cNvSpPr/>
      </dsp:nvSpPr>
      <dsp:spPr>
        <a:xfrm>
          <a:off x="284297" y="213315"/>
          <a:ext cx="516904" cy="516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7EC0BD-54C0-4617-A29D-A76950CD7019}">
      <dsp:nvSpPr>
        <dsp:cNvPr id="0" name=""/>
        <dsp:cNvSpPr/>
      </dsp:nvSpPr>
      <dsp:spPr>
        <a:xfrm>
          <a:off x="1085500" y="1854"/>
          <a:ext cx="5366442" cy="939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465" tIns="99465" rIns="99465" bIns="9946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/>
            <a:t>Persönliche Gespräche</a:t>
          </a:r>
          <a:endParaRPr lang="en-US" sz="2200" kern="1200"/>
        </a:p>
      </dsp:txBody>
      <dsp:txXfrm>
        <a:off x="1085500" y="1854"/>
        <a:ext cx="5366442" cy="939827"/>
      </dsp:txXfrm>
    </dsp:sp>
    <dsp:sp modelId="{427DC689-0333-4C3D-BC24-7CDA5A664041}">
      <dsp:nvSpPr>
        <dsp:cNvPr id="0" name=""/>
        <dsp:cNvSpPr/>
      </dsp:nvSpPr>
      <dsp:spPr>
        <a:xfrm>
          <a:off x="0" y="1176638"/>
          <a:ext cx="6451943" cy="9398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9255E3-14AA-4479-959D-AD5FD3BA53D7}">
      <dsp:nvSpPr>
        <dsp:cNvPr id="0" name=""/>
        <dsp:cNvSpPr/>
      </dsp:nvSpPr>
      <dsp:spPr>
        <a:xfrm>
          <a:off x="284297" y="1388099"/>
          <a:ext cx="516904" cy="516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6A2696-A803-4D64-A722-41CEF12CB008}">
      <dsp:nvSpPr>
        <dsp:cNvPr id="0" name=""/>
        <dsp:cNvSpPr/>
      </dsp:nvSpPr>
      <dsp:spPr>
        <a:xfrm>
          <a:off x="1085500" y="1176638"/>
          <a:ext cx="5366442" cy="939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465" tIns="99465" rIns="99465" bIns="9946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/>
            <a:t>E-Mail</a:t>
          </a:r>
          <a:endParaRPr lang="en-US" sz="2200" kern="1200"/>
        </a:p>
      </dsp:txBody>
      <dsp:txXfrm>
        <a:off x="1085500" y="1176638"/>
        <a:ext cx="5366442" cy="939827"/>
      </dsp:txXfrm>
    </dsp:sp>
    <dsp:sp modelId="{11290E91-55EA-4B3C-9464-89D4E403A38D}">
      <dsp:nvSpPr>
        <dsp:cNvPr id="0" name=""/>
        <dsp:cNvSpPr/>
      </dsp:nvSpPr>
      <dsp:spPr>
        <a:xfrm>
          <a:off x="0" y="2351421"/>
          <a:ext cx="6451943" cy="9398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387A95-09C5-48FF-8752-2712BAD18A63}">
      <dsp:nvSpPr>
        <dsp:cNvPr id="0" name=""/>
        <dsp:cNvSpPr/>
      </dsp:nvSpPr>
      <dsp:spPr>
        <a:xfrm>
          <a:off x="284297" y="2562882"/>
          <a:ext cx="516904" cy="516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298A91-285C-4F24-B9E2-3D68344CCE1E}">
      <dsp:nvSpPr>
        <dsp:cNvPr id="0" name=""/>
        <dsp:cNvSpPr/>
      </dsp:nvSpPr>
      <dsp:spPr>
        <a:xfrm>
          <a:off x="1085500" y="2351421"/>
          <a:ext cx="5366442" cy="939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465" tIns="99465" rIns="99465" bIns="9946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/>
            <a:t>Telefon</a:t>
          </a:r>
          <a:endParaRPr lang="en-US" sz="2200" kern="1200"/>
        </a:p>
      </dsp:txBody>
      <dsp:txXfrm>
        <a:off x="1085500" y="2351421"/>
        <a:ext cx="5366442" cy="939827"/>
      </dsp:txXfrm>
    </dsp:sp>
    <dsp:sp modelId="{1B167F0B-1CFF-4705-81AA-E8C4DD25810B}">
      <dsp:nvSpPr>
        <dsp:cNvPr id="0" name=""/>
        <dsp:cNvSpPr/>
      </dsp:nvSpPr>
      <dsp:spPr>
        <a:xfrm>
          <a:off x="0" y="3526205"/>
          <a:ext cx="6451943" cy="9398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93033A-1E30-4369-85FE-B26F5B5139FE}">
      <dsp:nvSpPr>
        <dsp:cNvPr id="0" name=""/>
        <dsp:cNvSpPr/>
      </dsp:nvSpPr>
      <dsp:spPr>
        <a:xfrm>
          <a:off x="284297" y="3737666"/>
          <a:ext cx="516904" cy="516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13FD31-EB67-465C-83F2-A0FAF251F74C}">
      <dsp:nvSpPr>
        <dsp:cNvPr id="0" name=""/>
        <dsp:cNvSpPr/>
      </dsp:nvSpPr>
      <dsp:spPr>
        <a:xfrm>
          <a:off x="1085500" y="3526205"/>
          <a:ext cx="5366442" cy="939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465" tIns="99465" rIns="99465" bIns="9946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/>
            <a:t>Team- und Dienstbesprechungen</a:t>
          </a:r>
          <a:endParaRPr lang="en-US" sz="2200" kern="1200"/>
        </a:p>
      </dsp:txBody>
      <dsp:txXfrm>
        <a:off x="1085500" y="3526205"/>
        <a:ext cx="5366442" cy="93982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77C4DB-22DA-4362-AA61-937DBF5582D2}">
      <dsp:nvSpPr>
        <dsp:cNvPr id="0" name=""/>
        <dsp:cNvSpPr/>
      </dsp:nvSpPr>
      <dsp:spPr>
        <a:xfrm>
          <a:off x="0" y="478"/>
          <a:ext cx="6054725" cy="84555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/>
            <a:t>Transparenz:</a:t>
          </a:r>
          <a:r>
            <a:rPr lang="de-DE" sz="1800" kern="1200" dirty="0"/>
            <a:t> Mehr Klarheit über Entscheidungsprozesse und Zuständigkeiten</a:t>
          </a:r>
          <a:endParaRPr lang="en-US" sz="1800" kern="1200" dirty="0"/>
        </a:p>
      </dsp:txBody>
      <dsp:txXfrm>
        <a:off x="41277" y="41755"/>
        <a:ext cx="5972171" cy="763004"/>
      </dsp:txXfrm>
    </dsp:sp>
    <dsp:sp modelId="{E4401653-5F97-437B-90D7-1AE425DB67F1}">
      <dsp:nvSpPr>
        <dsp:cNvPr id="0" name=""/>
        <dsp:cNvSpPr/>
      </dsp:nvSpPr>
      <dsp:spPr>
        <a:xfrm>
          <a:off x="0" y="857653"/>
          <a:ext cx="6054725" cy="845558"/>
        </a:xfrm>
        <a:prstGeom prst="roundRect">
          <a:avLst/>
        </a:prstGeom>
        <a:solidFill>
          <a:schemeClr val="accent5">
            <a:hueOff val="2175002"/>
            <a:satOff val="-12697"/>
            <a:lumOff val="-101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/>
            <a:t>Zeit und Ruhe: </a:t>
          </a:r>
          <a:r>
            <a:rPr lang="de-DE" sz="1800" kern="1200" dirty="0"/>
            <a:t>Mehr Zeit für Kommunikation, nicht nur für notwendige Dinge</a:t>
          </a:r>
          <a:endParaRPr lang="en-US" sz="1800" kern="1200" dirty="0"/>
        </a:p>
      </dsp:txBody>
      <dsp:txXfrm>
        <a:off x="41277" y="898930"/>
        <a:ext cx="5972171" cy="763004"/>
      </dsp:txXfrm>
    </dsp:sp>
    <dsp:sp modelId="{0260C360-BB09-461F-A2EB-B3FEAAEB7D66}">
      <dsp:nvSpPr>
        <dsp:cNvPr id="0" name=""/>
        <dsp:cNvSpPr/>
      </dsp:nvSpPr>
      <dsp:spPr>
        <a:xfrm>
          <a:off x="0" y="1714827"/>
          <a:ext cx="6054725" cy="845558"/>
        </a:xfrm>
        <a:prstGeom prst="roundRect">
          <a:avLst/>
        </a:prstGeom>
        <a:solidFill>
          <a:schemeClr val="accent5">
            <a:hueOff val="4350003"/>
            <a:satOff val="-25394"/>
            <a:lumOff val="-20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/>
            <a:t>Präsenz des Vorstands: </a:t>
          </a:r>
          <a:r>
            <a:rPr lang="de-DE" sz="1800" kern="1200" dirty="0"/>
            <a:t>Häufigere Präsenz des Vorstands bei Mitarbeitenden</a:t>
          </a:r>
          <a:endParaRPr lang="en-US" sz="1800" kern="1200" dirty="0"/>
        </a:p>
      </dsp:txBody>
      <dsp:txXfrm>
        <a:off x="41277" y="1756104"/>
        <a:ext cx="5972171" cy="763004"/>
      </dsp:txXfrm>
    </dsp:sp>
    <dsp:sp modelId="{BF6A5FF5-BEA6-4EF5-948E-DC027D272041}">
      <dsp:nvSpPr>
        <dsp:cNvPr id="0" name=""/>
        <dsp:cNvSpPr/>
      </dsp:nvSpPr>
      <dsp:spPr>
        <a:xfrm>
          <a:off x="0" y="2572001"/>
          <a:ext cx="6054725" cy="845558"/>
        </a:xfrm>
        <a:prstGeom prst="roundRect">
          <a:avLst/>
        </a:prstGeom>
        <a:solidFill>
          <a:schemeClr val="accent5">
            <a:hueOff val="6525005"/>
            <a:satOff val="-38091"/>
            <a:lumOff val="-305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b="1" kern="1200" dirty="0"/>
            <a:t>Klar</a:t>
          </a:r>
          <a:r>
            <a:rPr lang="de-DE" sz="1800" b="1" kern="1200" dirty="0"/>
            <a:t>heit und Struktur: </a:t>
          </a:r>
          <a:r>
            <a:rPr lang="de-DE" sz="1800" kern="1200" dirty="0"/>
            <a:t>Bessere und klarere Kommunikation und mehr Einbeziehung der Leitungen bei Dienstanweisungen und Zuständigkeiten</a:t>
          </a:r>
          <a:endParaRPr lang="en-US" sz="1800" kern="1200" dirty="0"/>
        </a:p>
      </dsp:txBody>
      <dsp:txXfrm>
        <a:off x="41277" y="2613278"/>
        <a:ext cx="5972171" cy="763004"/>
      </dsp:txXfrm>
    </dsp:sp>
    <dsp:sp modelId="{6AF0DE4B-10F3-4FB9-80A4-8C52FBB56F90}">
      <dsp:nvSpPr>
        <dsp:cNvPr id="0" name=""/>
        <dsp:cNvSpPr/>
      </dsp:nvSpPr>
      <dsp:spPr>
        <a:xfrm>
          <a:off x="0" y="3429175"/>
          <a:ext cx="6054725" cy="845558"/>
        </a:xfrm>
        <a:prstGeom prst="roundRect">
          <a:avLst/>
        </a:prstGeom>
        <a:solidFill>
          <a:schemeClr val="accent5">
            <a:hueOff val="8700006"/>
            <a:satOff val="-50788"/>
            <a:lumOff val="-407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/>
            <a:t>Feedbackkultur:</a:t>
          </a:r>
          <a:r>
            <a:rPr lang="de-DE" sz="1800" kern="1200" dirty="0"/>
            <a:t> Etablierung einer positiven Feedbackkultur und regelmäßige Mitarbeitergespräche</a:t>
          </a:r>
          <a:endParaRPr lang="en-US" sz="1800" kern="1200" dirty="0"/>
        </a:p>
      </dsp:txBody>
      <dsp:txXfrm>
        <a:off x="41277" y="3470452"/>
        <a:ext cx="5972171" cy="763004"/>
      </dsp:txXfrm>
    </dsp:sp>
    <dsp:sp modelId="{B06CD4F1-5865-4AB4-9A18-C4A78C98C807}">
      <dsp:nvSpPr>
        <dsp:cNvPr id="0" name=""/>
        <dsp:cNvSpPr/>
      </dsp:nvSpPr>
      <dsp:spPr>
        <a:xfrm>
          <a:off x="0" y="4286349"/>
          <a:ext cx="6054725" cy="845558"/>
        </a:xfrm>
        <a:prstGeom prst="roundRect">
          <a:avLst/>
        </a:prstGeom>
        <a:solidFill>
          <a:schemeClr val="accent5">
            <a:hueOff val="10875008"/>
            <a:satOff val="-63485"/>
            <a:lumOff val="-50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/>
            <a:t>Beteiligung:</a:t>
          </a:r>
          <a:r>
            <a:rPr lang="de-DE" sz="1800" kern="1200" dirty="0"/>
            <a:t> Mehr Mitspracherecht und Partizipation der Mitarbeitenden in Entscheidungsprozessen</a:t>
          </a:r>
          <a:endParaRPr lang="en-US" sz="1800" kern="1200" dirty="0"/>
        </a:p>
      </dsp:txBody>
      <dsp:txXfrm>
        <a:off x="41277" y="4327626"/>
        <a:ext cx="5972171" cy="7630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588492-8EAD-4951-ADA8-D8AF3420F36D}">
      <dsp:nvSpPr>
        <dsp:cNvPr id="0" name=""/>
        <dsp:cNvSpPr/>
      </dsp:nvSpPr>
      <dsp:spPr>
        <a:xfrm>
          <a:off x="1205" y="332419"/>
          <a:ext cx="4230108" cy="2686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49EAEA-D283-4095-B51D-35B48C0468A4}">
      <dsp:nvSpPr>
        <dsp:cNvPr id="0" name=""/>
        <dsp:cNvSpPr/>
      </dsp:nvSpPr>
      <dsp:spPr>
        <a:xfrm>
          <a:off x="471217" y="778931"/>
          <a:ext cx="4230108" cy="26861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/>
            <a:t>Die durchschnittliche Bewertung der Zufriedenheit mit der Unternehmenskommunikation auf einer Skala von 1-10 beträgt </a:t>
          </a:r>
          <a:r>
            <a:rPr lang="de-DE" sz="2400" b="1" kern="1200"/>
            <a:t>5,65</a:t>
          </a:r>
          <a:r>
            <a:rPr lang="de-DE" sz="2400" kern="1200"/>
            <a:t>. </a:t>
          </a:r>
          <a:endParaRPr lang="en-US" sz="2400" kern="1200"/>
        </a:p>
      </dsp:txBody>
      <dsp:txXfrm>
        <a:off x="549891" y="857605"/>
        <a:ext cx="4072760" cy="2528770"/>
      </dsp:txXfrm>
    </dsp:sp>
    <dsp:sp modelId="{51B07D3F-73F2-498D-B506-A219F2E39CC6}">
      <dsp:nvSpPr>
        <dsp:cNvPr id="0" name=""/>
        <dsp:cNvSpPr/>
      </dsp:nvSpPr>
      <dsp:spPr>
        <a:xfrm>
          <a:off x="5171337" y="332419"/>
          <a:ext cx="4230108" cy="2686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097985-0DC1-46B1-804F-5D950DFEC3F4}">
      <dsp:nvSpPr>
        <dsp:cNvPr id="0" name=""/>
        <dsp:cNvSpPr/>
      </dsp:nvSpPr>
      <dsp:spPr>
        <a:xfrm>
          <a:off x="5641349" y="778931"/>
          <a:ext cx="4230108" cy="26861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Dies zeigt eine mittelmäßige Zufriedenheit, was darauf hinweist, dass es Raum für Verbesserungen gibt.</a:t>
          </a:r>
          <a:endParaRPr lang="en-US" sz="2400" kern="1200" dirty="0"/>
        </a:p>
      </dsp:txBody>
      <dsp:txXfrm>
        <a:off x="5720023" y="857605"/>
        <a:ext cx="4072760" cy="25287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C3E664-4BA4-4307-A94D-206EAB3F8515}">
      <dsp:nvSpPr>
        <dsp:cNvPr id="0" name=""/>
        <dsp:cNvSpPr/>
      </dsp:nvSpPr>
      <dsp:spPr>
        <a:xfrm>
          <a:off x="2892" y="1134051"/>
          <a:ext cx="2065160" cy="13113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0E9326-C3C9-4E04-80F3-010558FE73B6}">
      <dsp:nvSpPr>
        <dsp:cNvPr id="0" name=""/>
        <dsp:cNvSpPr/>
      </dsp:nvSpPr>
      <dsp:spPr>
        <a:xfrm>
          <a:off x="232354" y="1352041"/>
          <a:ext cx="2065160" cy="1311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Regelmäßig bei aktuellen Anlässen und Fragen</a:t>
          </a:r>
          <a:endParaRPr lang="en-US" sz="1200" kern="1200"/>
        </a:p>
      </dsp:txBody>
      <dsp:txXfrm>
        <a:off x="270763" y="1390450"/>
        <a:ext cx="1988342" cy="1234558"/>
      </dsp:txXfrm>
    </dsp:sp>
    <dsp:sp modelId="{85BCAFA3-8992-4A51-A1C8-88E26872B3EF}">
      <dsp:nvSpPr>
        <dsp:cNvPr id="0" name=""/>
        <dsp:cNvSpPr/>
      </dsp:nvSpPr>
      <dsp:spPr>
        <a:xfrm>
          <a:off x="2526977" y="1134051"/>
          <a:ext cx="2065160" cy="13113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A0E29-7CD6-4906-89F3-C85FC026752C}">
      <dsp:nvSpPr>
        <dsp:cNvPr id="0" name=""/>
        <dsp:cNvSpPr/>
      </dsp:nvSpPr>
      <dsp:spPr>
        <a:xfrm>
          <a:off x="2756439" y="1352041"/>
          <a:ext cx="2065160" cy="1311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Bei Bedarf (ungefähr monatlich)</a:t>
          </a:r>
          <a:endParaRPr lang="en-US" sz="1200" kern="1200"/>
        </a:p>
      </dsp:txBody>
      <dsp:txXfrm>
        <a:off x="2794848" y="1390450"/>
        <a:ext cx="1988342" cy="1234558"/>
      </dsp:txXfrm>
    </dsp:sp>
    <dsp:sp modelId="{57595C3C-8FC5-4E06-9A34-FEF7A3A64F3E}">
      <dsp:nvSpPr>
        <dsp:cNvPr id="0" name=""/>
        <dsp:cNvSpPr/>
      </dsp:nvSpPr>
      <dsp:spPr>
        <a:xfrm>
          <a:off x="5051062" y="1134051"/>
          <a:ext cx="2065160" cy="13113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7E77F2-E157-4D8A-859C-8CA7B448096B}">
      <dsp:nvSpPr>
        <dsp:cNvPr id="0" name=""/>
        <dsp:cNvSpPr/>
      </dsp:nvSpPr>
      <dsp:spPr>
        <a:xfrm>
          <a:off x="5280524" y="1352041"/>
          <a:ext cx="2065160" cy="1311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In Sitzungen und bei Abteilungsleitungssitzungen</a:t>
          </a:r>
          <a:endParaRPr lang="en-US" sz="1200" kern="1200"/>
        </a:p>
      </dsp:txBody>
      <dsp:txXfrm>
        <a:off x="5318933" y="1390450"/>
        <a:ext cx="1988342" cy="1234558"/>
      </dsp:txXfrm>
    </dsp:sp>
    <dsp:sp modelId="{C4661CAC-40E4-4B07-9E68-D765E0F383EF}">
      <dsp:nvSpPr>
        <dsp:cNvPr id="0" name=""/>
        <dsp:cNvSpPr/>
      </dsp:nvSpPr>
      <dsp:spPr>
        <a:xfrm>
          <a:off x="7575147" y="1134051"/>
          <a:ext cx="2065160" cy="13113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65FC35-C93B-4B07-8FE2-26A750D75B83}">
      <dsp:nvSpPr>
        <dsp:cNvPr id="0" name=""/>
        <dsp:cNvSpPr/>
      </dsp:nvSpPr>
      <dsp:spPr>
        <a:xfrm>
          <a:off x="7804610" y="1352041"/>
          <a:ext cx="2065160" cy="1311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Bei besonderen Anlässen, wie Mitarbeitergesprächen und Sommerfesten</a:t>
          </a:r>
          <a:endParaRPr lang="en-US" sz="1200" kern="1200"/>
        </a:p>
      </dsp:txBody>
      <dsp:txXfrm>
        <a:off x="7843019" y="1390450"/>
        <a:ext cx="1988342" cy="12345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C3ED2B-5B89-4962-AEAD-07970A6A3CD8}">
      <dsp:nvSpPr>
        <dsp:cNvPr id="0" name=""/>
        <dsp:cNvSpPr/>
      </dsp:nvSpPr>
      <dsp:spPr>
        <a:xfrm>
          <a:off x="705971" y="1333859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FD0298-8DF0-455E-880B-11ACF20351B9}">
      <dsp:nvSpPr>
        <dsp:cNvPr id="0" name=""/>
        <dsp:cNvSpPr/>
      </dsp:nvSpPr>
      <dsp:spPr>
        <a:xfrm>
          <a:off x="210971" y="241402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/>
            <a:t>Täglicher Austausch im laufenden Betrieb</a:t>
          </a:r>
          <a:endParaRPr lang="en-US" sz="1500" kern="1200"/>
        </a:p>
      </dsp:txBody>
      <dsp:txXfrm>
        <a:off x="210971" y="2414027"/>
        <a:ext cx="1800000" cy="720000"/>
      </dsp:txXfrm>
    </dsp:sp>
    <dsp:sp modelId="{BF18E934-1680-4B9D-9A3B-470E056952E5}">
      <dsp:nvSpPr>
        <dsp:cNvPr id="0" name=""/>
        <dsp:cNvSpPr/>
      </dsp:nvSpPr>
      <dsp:spPr>
        <a:xfrm>
          <a:off x="2820971" y="1333859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251905-2A4D-40B3-84C7-867645FC3DD0}">
      <dsp:nvSpPr>
        <dsp:cNvPr id="0" name=""/>
        <dsp:cNvSpPr/>
      </dsp:nvSpPr>
      <dsp:spPr>
        <a:xfrm>
          <a:off x="2325971" y="241402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/>
            <a:t>In Team- und Dienstbesprechungen</a:t>
          </a:r>
          <a:endParaRPr lang="en-US" sz="1500" kern="1200"/>
        </a:p>
      </dsp:txBody>
      <dsp:txXfrm>
        <a:off x="2325971" y="2414027"/>
        <a:ext cx="1800000" cy="720000"/>
      </dsp:txXfrm>
    </dsp:sp>
    <dsp:sp modelId="{34F157A8-CFEC-49B5-A3D5-C83C01A2DA19}">
      <dsp:nvSpPr>
        <dsp:cNvPr id="0" name=""/>
        <dsp:cNvSpPr/>
      </dsp:nvSpPr>
      <dsp:spPr>
        <a:xfrm>
          <a:off x="4935971" y="1333859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883E6C-F128-486E-BABE-8C8BDD18D3AB}">
      <dsp:nvSpPr>
        <dsp:cNvPr id="0" name=""/>
        <dsp:cNvSpPr/>
      </dsp:nvSpPr>
      <dsp:spPr>
        <a:xfrm>
          <a:off x="4440971" y="241402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/>
            <a:t>Bei Bedarf während der Arbeitszeit</a:t>
          </a:r>
          <a:endParaRPr lang="en-US" sz="1500" kern="1200"/>
        </a:p>
      </dsp:txBody>
      <dsp:txXfrm>
        <a:off x="4440971" y="2414027"/>
        <a:ext cx="180000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AE173E-245D-4780-9852-FACDAAFE85F0}">
      <dsp:nvSpPr>
        <dsp:cNvPr id="0" name=""/>
        <dsp:cNvSpPr/>
      </dsp:nvSpPr>
      <dsp:spPr>
        <a:xfrm>
          <a:off x="1904168" y="202149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015DF7-F102-4A2D-A1A3-EAB787B9216F}">
      <dsp:nvSpPr>
        <dsp:cNvPr id="0" name=""/>
        <dsp:cNvSpPr/>
      </dsp:nvSpPr>
      <dsp:spPr>
        <a:xfrm>
          <a:off x="716168" y="2616387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Selten, meist bei besonderen Anlässen oder Personalangelegenheiten.</a:t>
          </a:r>
          <a:endParaRPr lang="en-US" sz="2100" kern="1200"/>
        </a:p>
      </dsp:txBody>
      <dsp:txXfrm>
        <a:off x="716168" y="2616387"/>
        <a:ext cx="4320000" cy="720000"/>
      </dsp:txXfrm>
    </dsp:sp>
    <dsp:sp modelId="{85E8911C-65BF-4A90-8B0A-8716200767CE}">
      <dsp:nvSpPr>
        <dsp:cNvPr id="0" name=""/>
        <dsp:cNvSpPr/>
      </dsp:nvSpPr>
      <dsp:spPr>
        <a:xfrm>
          <a:off x="6980168" y="202149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C38DC4-E601-4FDB-8255-2C451CCA1F55}">
      <dsp:nvSpPr>
        <dsp:cNvPr id="0" name=""/>
        <dsp:cNvSpPr/>
      </dsp:nvSpPr>
      <dsp:spPr>
        <a:xfrm>
          <a:off x="5792168" y="2616387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Informell bei Betriebsfesten oder per E-Mail.</a:t>
          </a:r>
          <a:endParaRPr lang="en-US" sz="2100" kern="1200"/>
        </a:p>
      </dsp:txBody>
      <dsp:txXfrm>
        <a:off x="5792168" y="2616387"/>
        <a:ext cx="432000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F93C0-0B20-4FEF-9EF9-E88D81D7CD3C}">
      <dsp:nvSpPr>
        <dsp:cNvPr id="0" name=""/>
        <dsp:cNvSpPr/>
      </dsp:nvSpPr>
      <dsp:spPr>
        <a:xfrm>
          <a:off x="1348802" y="350346"/>
          <a:ext cx="929664" cy="92966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89CA34-EA41-4C3E-AAA4-303D95299370}">
      <dsp:nvSpPr>
        <dsp:cNvPr id="0" name=""/>
        <dsp:cNvSpPr/>
      </dsp:nvSpPr>
      <dsp:spPr>
        <a:xfrm>
          <a:off x="780674" y="1587953"/>
          <a:ext cx="206592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Strukturelle Angelegenheiten, Personalplanung, Dienstanweisungen und aktuelle Probleme.</a:t>
          </a:r>
          <a:endParaRPr lang="en-US" sz="1200" kern="1200"/>
        </a:p>
      </dsp:txBody>
      <dsp:txXfrm>
        <a:off x="780674" y="1587953"/>
        <a:ext cx="2065920" cy="720000"/>
      </dsp:txXfrm>
    </dsp:sp>
    <dsp:sp modelId="{F5E684F8-94B6-455C-A7DE-BD9B738DD149}">
      <dsp:nvSpPr>
        <dsp:cNvPr id="0" name=""/>
        <dsp:cNvSpPr/>
      </dsp:nvSpPr>
      <dsp:spPr>
        <a:xfrm>
          <a:off x="3776258" y="350346"/>
          <a:ext cx="929664" cy="92966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5D184E-6DF3-4A1E-9960-F591EBF5CCF0}">
      <dsp:nvSpPr>
        <dsp:cNvPr id="0" name=""/>
        <dsp:cNvSpPr/>
      </dsp:nvSpPr>
      <dsp:spPr>
        <a:xfrm>
          <a:off x="3208130" y="1587953"/>
          <a:ext cx="206592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Finanzielle Themen, wie Gelder und Anträge.</a:t>
          </a:r>
          <a:endParaRPr lang="en-US" sz="1200" kern="1200"/>
        </a:p>
      </dsp:txBody>
      <dsp:txXfrm>
        <a:off x="3208130" y="1587953"/>
        <a:ext cx="2065920" cy="720000"/>
      </dsp:txXfrm>
    </dsp:sp>
    <dsp:sp modelId="{043B84C6-8802-4B2A-B43C-F7E2944F6E4F}">
      <dsp:nvSpPr>
        <dsp:cNvPr id="0" name=""/>
        <dsp:cNvSpPr/>
      </dsp:nvSpPr>
      <dsp:spPr>
        <a:xfrm>
          <a:off x="2562530" y="2824433"/>
          <a:ext cx="929664" cy="92966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3734FA-E230-4175-BEF9-21D5B3208B36}">
      <dsp:nvSpPr>
        <dsp:cNvPr id="0" name=""/>
        <dsp:cNvSpPr/>
      </dsp:nvSpPr>
      <dsp:spPr>
        <a:xfrm>
          <a:off x="1994402" y="4062040"/>
          <a:ext cx="206592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Organisatorische Fragen und fachlicher Austausch.</a:t>
          </a:r>
          <a:endParaRPr lang="en-US" sz="1200" kern="1200"/>
        </a:p>
      </dsp:txBody>
      <dsp:txXfrm>
        <a:off x="1994402" y="4062040"/>
        <a:ext cx="2065920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EB9A6-8F40-4BC1-868B-067728720D8B}">
      <dsp:nvSpPr>
        <dsp:cNvPr id="0" name=""/>
        <dsp:cNvSpPr/>
      </dsp:nvSpPr>
      <dsp:spPr>
        <a:xfrm>
          <a:off x="734" y="1656062"/>
          <a:ext cx="2579708" cy="1638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8DD43A-8A61-422E-A4EB-62D404DB3E21}">
      <dsp:nvSpPr>
        <dsp:cNvPr id="0" name=""/>
        <dsp:cNvSpPr/>
      </dsp:nvSpPr>
      <dsp:spPr>
        <a:xfrm>
          <a:off x="287369" y="1928365"/>
          <a:ext cx="2579708" cy="1638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/>
            <a:t>Tagesgeschehen, Dienstpläne, Aufgabenverteilung und Projekte.</a:t>
          </a:r>
          <a:endParaRPr lang="en-US" sz="1900" kern="1200"/>
        </a:p>
      </dsp:txBody>
      <dsp:txXfrm>
        <a:off x="335348" y="1976344"/>
        <a:ext cx="2483750" cy="1542156"/>
      </dsp:txXfrm>
    </dsp:sp>
    <dsp:sp modelId="{176FE1E6-FF60-4FE1-B456-263384378208}">
      <dsp:nvSpPr>
        <dsp:cNvPr id="0" name=""/>
        <dsp:cNvSpPr/>
      </dsp:nvSpPr>
      <dsp:spPr>
        <a:xfrm>
          <a:off x="3153712" y="1656062"/>
          <a:ext cx="2579708" cy="1638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5761E0-4949-4993-BB68-D8630C111BCC}">
      <dsp:nvSpPr>
        <dsp:cNvPr id="0" name=""/>
        <dsp:cNvSpPr/>
      </dsp:nvSpPr>
      <dsp:spPr>
        <a:xfrm>
          <a:off x="3440346" y="1928365"/>
          <a:ext cx="2579708" cy="1638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/>
            <a:t>Persönlicher Informationsaustausch und dienstliche Angelegenheiten</a:t>
          </a:r>
          <a:endParaRPr lang="en-US" sz="1900" kern="1200"/>
        </a:p>
      </dsp:txBody>
      <dsp:txXfrm>
        <a:off x="3488325" y="1976344"/>
        <a:ext cx="2483750" cy="15421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0746F-7429-4CAE-BDA5-AE6C1E76A0E9}">
      <dsp:nvSpPr>
        <dsp:cNvPr id="0" name=""/>
        <dsp:cNvSpPr/>
      </dsp:nvSpPr>
      <dsp:spPr>
        <a:xfrm>
          <a:off x="0" y="33173"/>
          <a:ext cx="6451943" cy="2144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900" kern="1200"/>
            <a:t>Meist nur bei Personalangelegenheiten, wie Verträge und Vergütung.</a:t>
          </a:r>
          <a:endParaRPr lang="en-US" sz="3900" kern="1200"/>
        </a:p>
      </dsp:txBody>
      <dsp:txXfrm>
        <a:off x="104691" y="137864"/>
        <a:ext cx="6242561" cy="1935228"/>
      </dsp:txXfrm>
    </dsp:sp>
    <dsp:sp modelId="{33289DE7-1CF2-4345-8869-DB44DBD0EBCA}">
      <dsp:nvSpPr>
        <dsp:cNvPr id="0" name=""/>
        <dsp:cNvSpPr/>
      </dsp:nvSpPr>
      <dsp:spPr>
        <a:xfrm>
          <a:off x="0" y="2290103"/>
          <a:ext cx="6451943" cy="2144610"/>
        </a:xfrm>
        <a:prstGeom prst="roundRect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900" kern="1200"/>
            <a:t>Informationen über die Öffentlichkeitsarbeit und betriebliche Veränderungen.</a:t>
          </a:r>
          <a:endParaRPr lang="en-US" sz="3900" kern="1200"/>
        </a:p>
      </dsp:txBody>
      <dsp:txXfrm>
        <a:off x="104691" y="2394794"/>
        <a:ext cx="6242561" cy="19352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A14EA5-325D-41CD-BF43-A50ED436FAE9}">
      <dsp:nvSpPr>
        <dsp:cNvPr id="0" name=""/>
        <dsp:cNvSpPr/>
      </dsp:nvSpPr>
      <dsp:spPr>
        <a:xfrm>
          <a:off x="693261" y="717826"/>
          <a:ext cx="1251885" cy="125188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751ED5-1DC5-4716-A1FE-9D2141CF2A81}">
      <dsp:nvSpPr>
        <dsp:cNvPr id="0" name=""/>
        <dsp:cNvSpPr/>
      </dsp:nvSpPr>
      <dsp:spPr>
        <a:xfrm>
          <a:off x="960056" y="984621"/>
          <a:ext cx="718294" cy="71829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51A12-6EBB-452C-8F5B-E9506851009F}">
      <dsp:nvSpPr>
        <dsp:cNvPr id="0" name=""/>
        <dsp:cNvSpPr/>
      </dsp:nvSpPr>
      <dsp:spPr>
        <a:xfrm>
          <a:off x="293068" y="2359643"/>
          <a:ext cx="205227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900" kern="1200"/>
            <a:t>E-Mail</a:t>
          </a:r>
          <a:endParaRPr lang="en-US" sz="1900" kern="1200"/>
        </a:p>
      </dsp:txBody>
      <dsp:txXfrm>
        <a:off x="293068" y="2359643"/>
        <a:ext cx="2052270" cy="720000"/>
      </dsp:txXfrm>
    </dsp:sp>
    <dsp:sp modelId="{49CB147D-221F-41B6-AE7B-D673D7D63A9E}">
      <dsp:nvSpPr>
        <dsp:cNvPr id="0" name=""/>
        <dsp:cNvSpPr/>
      </dsp:nvSpPr>
      <dsp:spPr>
        <a:xfrm>
          <a:off x="3104679" y="717826"/>
          <a:ext cx="1251885" cy="125188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132076-13FE-4D03-A23D-92194E24EB68}">
      <dsp:nvSpPr>
        <dsp:cNvPr id="0" name=""/>
        <dsp:cNvSpPr/>
      </dsp:nvSpPr>
      <dsp:spPr>
        <a:xfrm>
          <a:off x="3371475" y="984621"/>
          <a:ext cx="718294" cy="71829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A65A1-DF88-4D43-84F1-17800C97EBF1}">
      <dsp:nvSpPr>
        <dsp:cNvPr id="0" name=""/>
        <dsp:cNvSpPr/>
      </dsp:nvSpPr>
      <dsp:spPr>
        <a:xfrm>
          <a:off x="2704487" y="2359643"/>
          <a:ext cx="205227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900" kern="1200"/>
            <a:t>Telefon</a:t>
          </a:r>
          <a:endParaRPr lang="en-US" sz="1900" kern="1200"/>
        </a:p>
      </dsp:txBody>
      <dsp:txXfrm>
        <a:off x="2704487" y="2359643"/>
        <a:ext cx="2052270" cy="720000"/>
      </dsp:txXfrm>
    </dsp:sp>
    <dsp:sp modelId="{24E15F38-4899-43B6-B35E-EFC69A80F751}">
      <dsp:nvSpPr>
        <dsp:cNvPr id="0" name=""/>
        <dsp:cNvSpPr/>
      </dsp:nvSpPr>
      <dsp:spPr>
        <a:xfrm>
          <a:off x="5516097" y="717826"/>
          <a:ext cx="1251885" cy="125188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0D700B-15DD-458B-985A-C59AC8EE1C4A}">
      <dsp:nvSpPr>
        <dsp:cNvPr id="0" name=""/>
        <dsp:cNvSpPr/>
      </dsp:nvSpPr>
      <dsp:spPr>
        <a:xfrm>
          <a:off x="5782893" y="984621"/>
          <a:ext cx="718294" cy="71829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0AE75-C92D-4166-8415-1DF727115538}">
      <dsp:nvSpPr>
        <dsp:cNvPr id="0" name=""/>
        <dsp:cNvSpPr/>
      </dsp:nvSpPr>
      <dsp:spPr>
        <a:xfrm>
          <a:off x="5115905" y="2359643"/>
          <a:ext cx="205227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900" kern="1200"/>
            <a:t>persönliche Gespräche</a:t>
          </a:r>
          <a:endParaRPr lang="en-US" sz="1900" kern="1200"/>
        </a:p>
      </dsp:txBody>
      <dsp:txXfrm>
        <a:off x="5115905" y="2359643"/>
        <a:ext cx="2052270" cy="720000"/>
      </dsp:txXfrm>
    </dsp:sp>
    <dsp:sp modelId="{216372A6-0D99-4D18-A9AD-D30D30777F62}">
      <dsp:nvSpPr>
        <dsp:cNvPr id="0" name=""/>
        <dsp:cNvSpPr/>
      </dsp:nvSpPr>
      <dsp:spPr>
        <a:xfrm>
          <a:off x="7927516" y="717826"/>
          <a:ext cx="1251885" cy="125188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797A1E-3AF8-4B6C-854B-DA33E527CB8F}">
      <dsp:nvSpPr>
        <dsp:cNvPr id="0" name=""/>
        <dsp:cNvSpPr/>
      </dsp:nvSpPr>
      <dsp:spPr>
        <a:xfrm>
          <a:off x="8194311" y="984621"/>
          <a:ext cx="718294" cy="71829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A9D0D8-4510-4008-805C-87689F8C130E}">
      <dsp:nvSpPr>
        <dsp:cNvPr id="0" name=""/>
        <dsp:cNvSpPr/>
      </dsp:nvSpPr>
      <dsp:spPr>
        <a:xfrm>
          <a:off x="7527323" y="2359643"/>
          <a:ext cx="205227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900" kern="1200"/>
            <a:t>Präsenztermine.</a:t>
          </a:r>
          <a:endParaRPr lang="en-US" sz="1900" kern="1200"/>
        </a:p>
      </dsp:txBody>
      <dsp:txXfrm>
        <a:off x="7527323" y="2359643"/>
        <a:ext cx="205227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79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1421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83730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5090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86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18765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73590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4008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44412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4449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9237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240434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726A94-1EF0-4D91-B7BF-C033E3D6E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5" name="Picture 4" descr="Personen, die an Ideen arbeiten">
            <a:extLst>
              <a:ext uri="{FF2B5EF4-FFF2-40B4-BE49-F238E27FC236}">
                <a16:creationId xmlns:a16="http://schemas.microsoft.com/office/drawing/2014/main" id="{A8FA7F47-FD28-94E2-24B7-4B024AF5EAC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60000"/>
          </a:blip>
          <a:srcRect t="7338" b="6784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8F0650C-11DF-45E6-8EC2-E3B298F0D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24FB4153-1E3E-4AE9-8306-E8C292894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7226E2-1B6C-94DC-AC88-47242D96F2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>
            <a:normAutofit/>
          </a:bodyPr>
          <a:lstStyle/>
          <a:p>
            <a:br>
              <a:rPr lang="de-DE" sz="4000" dirty="0"/>
            </a:br>
            <a:r>
              <a:rPr lang="de-DE" sz="4000" b="1" dirty="0"/>
              <a:t>Interne Kommunikation</a:t>
            </a:r>
            <a:br>
              <a:rPr lang="de-DE" sz="4000" b="1" dirty="0"/>
            </a:br>
            <a:br>
              <a:rPr lang="de-DE" sz="4000" b="1" dirty="0"/>
            </a:br>
            <a:r>
              <a:rPr lang="de-DE" sz="4000" b="1" dirty="0"/>
              <a:t>Zusammenfassung</a:t>
            </a:r>
            <a:br>
              <a:rPr lang="de-DE" sz="4000" b="1" dirty="0"/>
            </a:br>
            <a:r>
              <a:rPr lang="de-DE" sz="1600" dirty="0"/>
              <a:t>(Entscheidungswege und Prozesse) </a:t>
            </a:r>
            <a:endParaRPr lang="de-DE" sz="1600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CC3136-0A3A-4369-ADEA-F574944AC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/>
          <a:p>
            <a:endParaRPr lang="de-DE" dirty="0"/>
          </a:p>
          <a:p>
            <a:endParaRPr lang="de-DE" dirty="0"/>
          </a:p>
        </p:txBody>
      </p:sp>
      <p:pic>
        <p:nvPicPr>
          <p:cNvPr id="7" name="Grafik 6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EDAC8A1E-74B0-8D9A-1665-EEBE76B151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7" y="389006"/>
            <a:ext cx="1416651" cy="1002939"/>
          </a:xfrm>
          <a:prstGeom prst="rect">
            <a:avLst/>
          </a:prstGeom>
        </p:spPr>
      </p:pic>
      <p:pic>
        <p:nvPicPr>
          <p:cNvPr id="10" name="Grafik 9" descr="Ein Bild, das Schrift, Grafiken, Grafikdesign, Typografie enthält.&#10;&#10;Automatisch generierte Beschreibung">
            <a:extLst>
              <a:ext uri="{FF2B5EF4-FFF2-40B4-BE49-F238E27FC236}">
                <a16:creationId xmlns:a16="http://schemas.microsoft.com/office/drawing/2014/main" id="{7567123E-87C2-97C2-3CAD-14C18F6EF2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8261" y="6249621"/>
            <a:ext cx="1714151" cy="325830"/>
          </a:xfrm>
          <a:prstGeom prst="rect">
            <a:avLst/>
          </a:prstGeom>
        </p:spPr>
      </p:pic>
      <p:pic>
        <p:nvPicPr>
          <p:cNvPr id="38" name="Grafik 37" descr="Ein Bild, das Text, Screenshot, Schrift, Visitenkarte enthält.&#10;&#10;Automatisch generierte Beschreibung">
            <a:extLst>
              <a:ext uri="{FF2B5EF4-FFF2-40B4-BE49-F238E27FC236}">
                <a16:creationId xmlns:a16="http://schemas.microsoft.com/office/drawing/2014/main" id="{2DA7F4DE-E1BB-F4B9-6EF3-6CE8C4B1E1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19" y="5485681"/>
            <a:ext cx="2408657" cy="11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37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05F30D-B955-29C4-F13F-329208519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600" dirty="0"/>
              <a:t>Über welche Kanäle wird </a:t>
            </a:r>
            <a:r>
              <a:rPr lang="de-DE" sz="3600" b="1" dirty="0"/>
              <a:t>zwischen Vorstand und Leitung </a:t>
            </a:r>
            <a:r>
              <a:rPr lang="de-DE" sz="3600" dirty="0"/>
              <a:t>kommuniziert?</a:t>
            </a:r>
            <a:br>
              <a:rPr lang="de-DE" sz="2800" dirty="0"/>
            </a:br>
            <a:endParaRPr lang="de-DE" sz="2800" dirty="0"/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D34A6DF9-BD9E-9706-7230-6FE658670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200575"/>
              </p:ext>
            </p:extLst>
          </p:nvPr>
        </p:nvGraphicFramePr>
        <p:xfrm>
          <a:off x="1143000" y="2298530"/>
          <a:ext cx="9872663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1595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E7F75B-005C-C1E9-D00C-CC7C53B7F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de-DE" sz="3000"/>
              <a:t>Über welche Kanäle wird </a:t>
            </a:r>
            <a:r>
              <a:rPr lang="de-DE" sz="3000" b="1"/>
              <a:t>zwischen Leitung und Mitarbeiter*innen</a:t>
            </a:r>
            <a:br>
              <a:rPr lang="de-DE" sz="3000"/>
            </a:br>
            <a:r>
              <a:rPr lang="de-DE" sz="3000"/>
              <a:t>kommuniziert?</a:t>
            </a:r>
            <a:br>
              <a:rPr lang="de-DE" sz="3000"/>
            </a:br>
            <a:endParaRPr lang="de-DE" sz="3000"/>
          </a:p>
        </p:txBody>
      </p:sp>
      <p:graphicFrame>
        <p:nvGraphicFramePr>
          <p:cNvPr id="12" name="Inhaltsplatzhalter 2">
            <a:extLst>
              <a:ext uri="{FF2B5EF4-FFF2-40B4-BE49-F238E27FC236}">
                <a16:creationId xmlns:a16="http://schemas.microsoft.com/office/drawing/2014/main" id="{39B9722B-403F-2CB7-44A9-B7CB645ED0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673954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5351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B54C89A-2D0B-4062-BF97-CA51B69D7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079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091C99A-98BE-457D-87BD-7B9B6EDDC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34761"/>
            <a:ext cx="11724640" cy="637793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60A769C-8991-4FDE-89A0-A218E5BF6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9642" y="0"/>
            <a:ext cx="462235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90A380-7CF5-CF99-C142-67D2D9667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9455" y="609599"/>
            <a:ext cx="3574471" cy="5403273"/>
          </a:xfrm>
        </p:spPr>
        <p:txBody>
          <a:bodyPr>
            <a:normAutofit/>
          </a:bodyPr>
          <a:lstStyle/>
          <a:p>
            <a:r>
              <a:rPr lang="de-DE" sz="3600" b="1" dirty="0">
                <a:solidFill>
                  <a:srgbClr val="FFFFFF"/>
                </a:solidFill>
              </a:rPr>
              <a:t>Wünsche in Bezug auf die Unternehmenskommunikation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5CA58E-F8D8-4DF3-B813-C2585E0AB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E01A913E-15DD-F28D-AFF0-E276251BA9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0692139"/>
              </p:ext>
            </p:extLst>
          </p:nvPr>
        </p:nvGraphicFramePr>
        <p:xfrm>
          <a:off x="873029" y="745041"/>
          <a:ext cx="6054725" cy="513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0612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B54C89A-2D0B-4062-BF97-CA51B69D7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079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091C99A-98BE-457D-87BD-7B9B6EDDC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34761"/>
            <a:ext cx="11724640" cy="637793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60A769C-8991-4FDE-89A0-A218E5BF6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9642" y="0"/>
            <a:ext cx="462235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5CA58E-F8D8-4DF3-B813-C2585E0AB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3ED9100B-33FD-5453-ECB5-A1F9FB500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708" y="2535509"/>
            <a:ext cx="5936226" cy="1356360"/>
          </a:xfrm>
        </p:spPr>
        <p:txBody>
          <a:bodyPr>
            <a:normAutofit fontScale="90000"/>
          </a:bodyPr>
          <a:lstStyle/>
          <a:p>
            <a:r>
              <a:rPr lang="de-DE" dirty="0"/>
              <a:t>Aufgabe: </a:t>
            </a:r>
            <a:br>
              <a:rPr lang="de-DE" dirty="0"/>
            </a:br>
            <a:br>
              <a:rPr lang="de-DE" sz="3600" dirty="0"/>
            </a:br>
            <a:r>
              <a:rPr lang="de-DE" sz="3600" dirty="0"/>
              <a:t>Begebt Euch </a:t>
            </a:r>
            <a:r>
              <a:rPr lang="de-DE" sz="3600"/>
              <a:t>in die vorbereiteten </a:t>
            </a:r>
            <a:r>
              <a:rPr lang="de-DE" sz="3600" dirty="0"/>
              <a:t>Kleingruppen und überlegt, was Euch zur Umsetzung des ausgehändigten Punktes einfällt</a:t>
            </a:r>
            <a:br>
              <a:rPr lang="de-DE" sz="3600" dirty="0"/>
            </a:br>
            <a:r>
              <a:rPr lang="de-DE" sz="3600" dirty="0"/>
              <a:t>(Zeitfenster ca. 45 Minuten) </a:t>
            </a:r>
            <a:br>
              <a:rPr lang="de-DE" sz="3600" dirty="0"/>
            </a:br>
            <a:br>
              <a:rPr lang="de-DE" sz="3600" dirty="0"/>
            </a:br>
            <a:r>
              <a:rPr lang="de-DE" sz="3600" dirty="0"/>
              <a:t>Stellt Eure Ergebnisse anschließend im Plenum vor! </a:t>
            </a:r>
          </a:p>
        </p:txBody>
      </p:sp>
    </p:spTree>
    <p:extLst>
      <p:ext uri="{BB962C8B-B14F-4D97-AF65-F5344CB8AC3E}">
        <p14:creationId xmlns:p14="http://schemas.microsoft.com/office/powerpoint/2010/main" val="3036259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809C0BCD-BEE9-423F-A51C-BCCD8E5EAA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998D094-42B2-42BA-AA14-E8FBE073A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465D64B-59F4-4BDC-B833-A17EF1E04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63FE6F10-B3AD-4403-94CA-F51155286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364D6A39-A4F7-4B00-9F42-3BC67177DB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3553ADF-88A1-4645-B819-890CA3DF7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B5D0D97D-7911-4A25-88E2-4D81FD4AB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A52BEBF-B8C8-C8EE-CD11-C1F42D86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972" y="1924763"/>
            <a:ext cx="6705600" cy="220406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85000"/>
              </a:lnSpc>
            </a:pPr>
            <a:r>
              <a:rPr lang="de-DE" sz="3400" b="1" cap="all" dirty="0">
                <a:solidFill>
                  <a:schemeClr val="tx1"/>
                </a:solidFill>
              </a:rPr>
              <a:t>Eure Ergebnisse werden im </a:t>
            </a:r>
            <a:r>
              <a:rPr lang="de-DE" sz="3400" b="1" cap="all" dirty="0" err="1">
                <a:solidFill>
                  <a:schemeClr val="tx1"/>
                </a:solidFill>
              </a:rPr>
              <a:t>nachgang</a:t>
            </a:r>
            <a:r>
              <a:rPr lang="de-DE" sz="3400" b="1" cap="all" dirty="0">
                <a:solidFill>
                  <a:schemeClr val="tx1"/>
                </a:solidFill>
              </a:rPr>
              <a:t> von uns geclustert und in eine Kommunikationsmatrix eingefügt</a:t>
            </a:r>
            <a:endParaRPr lang="en-US" sz="3400" b="1" cap="all" dirty="0">
              <a:solidFill>
                <a:schemeClr val="tx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A44315-D585-E0DA-06A6-901CCA205CE9}"/>
              </a:ext>
            </a:extLst>
          </p:cNvPr>
          <p:cNvSpPr txBox="1"/>
          <p:nvPr/>
        </p:nvSpPr>
        <p:spPr>
          <a:xfrm>
            <a:off x="7626964" y="3787287"/>
            <a:ext cx="4027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Vielen Dank für Eure Mitarbeit</a:t>
            </a:r>
          </a:p>
        </p:txBody>
      </p:sp>
    </p:spTree>
    <p:extLst>
      <p:ext uri="{BB962C8B-B14F-4D97-AF65-F5344CB8AC3E}">
        <p14:creationId xmlns:p14="http://schemas.microsoft.com/office/powerpoint/2010/main" val="278497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8C9AC3-DDF2-8B85-6F71-B3438CCC0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Eingegangene Antworten: 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98941640-5A5D-19E4-5B34-368D59220A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665706"/>
              </p:ext>
            </p:extLst>
          </p:nvPr>
        </p:nvGraphicFramePr>
        <p:xfrm>
          <a:off x="1143000" y="2057400"/>
          <a:ext cx="9872871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8859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F5651A-36DA-3A0E-0EEF-08274D1A9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pPr algn="ctr"/>
            <a:br>
              <a:rPr lang="de-DE" sz="2800" dirty="0"/>
            </a:br>
            <a:r>
              <a:rPr lang="de-DE" sz="2800" dirty="0"/>
              <a:t>Zufriedenheit mit der Unternehmenskommunikation</a:t>
            </a:r>
            <a:br>
              <a:rPr lang="de-DE" sz="2800" dirty="0"/>
            </a:br>
            <a:endParaRPr lang="de-DE" sz="2800" dirty="0"/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8A390116-F24E-908C-7EAB-A65189D2AE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69328"/>
              </p:ext>
            </p:extLst>
          </p:nvPr>
        </p:nvGraphicFramePr>
        <p:xfrm>
          <a:off x="1143000" y="2298530"/>
          <a:ext cx="9872663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1588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8E726-3C2D-BD44-4F4F-5B97A7816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143" y="1160207"/>
            <a:ext cx="9875520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600" dirty="0"/>
              <a:t>Wann findet Kommunikation </a:t>
            </a:r>
            <a:r>
              <a:rPr lang="de-DE" sz="3600" b="1" dirty="0"/>
              <a:t>zwischen Vorstand und Leitung </a:t>
            </a:r>
            <a:r>
              <a:rPr lang="de-DE" sz="3600" dirty="0"/>
              <a:t>statt?</a:t>
            </a:r>
            <a:br>
              <a:rPr lang="de-DE" sz="2800" dirty="0"/>
            </a:br>
            <a:endParaRPr lang="de-DE" sz="2800" dirty="0"/>
          </a:p>
        </p:txBody>
      </p:sp>
      <p:graphicFrame>
        <p:nvGraphicFramePr>
          <p:cNvPr id="14" name="Inhaltsplatzhalter 2">
            <a:extLst>
              <a:ext uri="{FF2B5EF4-FFF2-40B4-BE49-F238E27FC236}">
                <a16:creationId xmlns:a16="http://schemas.microsoft.com/office/drawing/2014/main" id="{8FBF20F8-F2E2-7886-DBF5-CB3FEB8467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611869"/>
              </p:ext>
            </p:extLst>
          </p:nvPr>
        </p:nvGraphicFramePr>
        <p:xfrm>
          <a:off x="1143000" y="2298530"/>
          <a:ext cx="9872663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9390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065A3F-5BA1-C99D-11A8-2F6506B0C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br>
              <a:rPr lang="de-DE" sz="3000" b="1" dirty="0"/>
            </a:br>
            <a:r>
              <a:rPr lang="de-DE" sz="3000" dirty="0"/>
              <a:t>Wann findet Kommunikation </a:t>
            </a:r>
            <a:r>
              <a:rPr lang="de-DE" sz="3000" b="1" dirty="0"/>
              <a:t>zwischen Leitung und Mitarbeiter*innen </a:t>
            </a:r>
            <a:r>
              <a:rPr lang="de-DE" sz="3000" dirty="0"/>
              <a:t>statt?</a:t>
            </a:r>
            <a:br>
              <a:rPr lang="de-DE" sz="3000" dirty="0"/>
            </a:br>
            <a:endParaRPr lang="de-DE" sz="3000" dirty="0"/>
          </a:p>
        </p:txBody>
      </p:sp>
      <p:graphicFrame>
        <p:nvGraphicFramePr>
          <p:cNvPr id="12" name="Inhaltsplatzhalter 2">
            <a:extLst>
              <a:ext uri="{FF2B5EF4-FFF2-40B4-BE49-F238E27FC236}">
                <a16:creationId xmlns:a16="http://schemas.microsoft.com/office/drawing/2014/main" id="{07F4B69D-DC4E-1354-6EC6-4C4C913D9F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084226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3290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8E487A7A-15F8-4EF6-BA1F-30C51E6EC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0">
            <a:extLst>
              <a:ext uri="{FF2B5EF4-FFF2-40B4-BE49-F238E27FC236}">
                <a16:creationId xmlns:a16="http://schemas.microsoft.com/office/drawing/2014/main" id="{36EFDBF8-A3DC-4DA8-9F33-E9107E70EE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E5332A3D-96DF-4962-8D36-3CA071EED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909" y="4572001"/>
            <a:ext cx="11719791" cy="2052826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C3A6A1E-79BC-BD22-B3A8-CCC08C76B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044" y="5129784"/>
            <a:ext cx="9875520" cy="1356360"/>
          </a:xfrm>
        </p:spPr>
        <p:txBody>
          <a:bodyPr>
            <a:noAutofit/>
          </a:bodyPr>
          <a:lstStyle/>
          <a:p>
            <a:pPr algn="ctr"/>
            <a:r>
              <a:rPr lang="de-DE" sz="3600" dirty="0">
                <a:solidFill>
                  <a:srgbClr val="FFFFFF"/>
                </a:solidFill>
              </a:rPr>
              <a:t>Wann findet Kommunikation </a:t>
            </a:r>
            <a:r>
              <a:rPr lang="de-DE" sz="3600" b="1" dirty="0">
                <a:solidFill>
                  <a:srgbClr val="FFFFFF"/>
                </a:solidFill>
              </a:rPr>
              <a:t>zwischen Mitarbeiter*innen und Vorstand</a:t>
            </a:r>
            <a:br>
              <a:rPr lang="de-DE" sz="3600" dirty="0">
                <a:solidFill>
                  <a:srgbClr val="FFFFFF"/>
                </a:solidFill>
              </a:rPr>
            </a:br>
            <a:r>
              <a:rPr lang="de-DE" sz="3600" dirty="0">
                <a:solidFill>
                  <a:srgbClr val="FFFFFF"/>
                </a:solidFill>
              </a:rPr>
              <a:t>statt?</a:t>
            </a:r>
            <a:br>
              <a:rPr lang="de-DE" sz="3600" dirty="0">
                <a:solidFill>
                  <a:srgbClr val="FFFFFF"/>
                </a:solidFill>
              </a:rPr>
            </a:br>
            <a:endParaRPr lang="de-DE" sz="3600" dirty="0">
              <a:solidFill>
                <a:srgbClr val="FFFFFF"/>
              </a:solidFill>
            </a:endParaRPr>
          </a:p>
        </p:txBody>
      </p:sp>
      <p:graphicFrame>
        <p:nvGraphicFramePr>
          <p:cNvPr id="20" name="Inhaltsplatzhalter 2">
            <a:extLst>
              <a:ext uri="{FF2B5EF4-FFF2-40B4-BE49-F238E27FC236}">
                <a16:creationId xmlns:a16="http://schemas.microsoft.com/office/drawing/2014/main" id="{AB996F28-FF2D-3985-845E-53BD0BEC65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106562"/>
              </p:ext>
            </p:extLst>
          </p:nvPr>
        </p:nvGraphicFramePr>
        <p:xfrm>
          <a:off x="709613" y="642938"/>
          <a:ext cx="10828337" cy="3538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2733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8">
            <a:extLst>
              <a:ext uri="{FF2B5EF4-FFF2-40B4-BE49-F238E27FC236}">
                <a16:creationId xmlns:a16="http://schemas.microsoft.com/office/drawing/2014/main" id="{4B54C89A-2D0B-4062-BF97-CA51B69D7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079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10">
            <a:extLst>
              <a:ext uri="{FF2B5EF4-FFF2-40B4-BE49-F238E27FC236}">
                <a16:creationId xmlns:a16="http://schemas.microsoft.com/office/drawing/2014/main" id="{4091C99A-98BE-457D-87BD-7B9B6EDDC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34761"/>
            <a:ext cx="11724640" cy="637793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960A769C-8991-4FDE-89A0-A218E5BF6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9642" y="0"/>
            <a:ext cx="462235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69F442-4F53-50A0-61F3-A4F4EB698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9455" y="609599"/>
            <a:ext cx="3574471" cy="5403273"/>
          </a:xfrm>
        </p:spPr>
        <p:txBody>
          <a:bodyPr>
            <a:normAutofit/>
          </a:bodyPr>
          <a:lstStyle/>
          <a:p>
            <a:r>
              <a:rPr lang="de-DE" sz="4200" dirty="0">
                <a:solidFill>
                  <a:srgbClr val="FFFFFF"/>
                </a:solidFill>
              </a:rPr>
              <a:t>Was wird </a:t>
            </a:r>
            <a:r>
              <a:rPr lang="de-DE" sz="4200" b="1" dirty="0">
                <a:solidFill>
                  <a:srgbClr val="FFFFFF"/>
                </a:solidFill>
              </a:rPr>
              <a:t>zwischen Vorstand und Leitung </a:t>
            </a:r>
            <a:r>
              <a:rPr lang="de-DE" sz="4200" dirty="0">
                <a:solidFill>
                  <a:srgbClr val="FFFFFF"/>
                </a:solidFill>
              </a:rPr>
              <a:t>kommuniziert?</a:t>
            </a:r>
            <a:br>
              <a:rPr lang="de-DE" sz="4200" dirty="0">
                <a:solidFill>
                  <a:srgbClr val="FFFFFF"/>
                </a:solidFill>
              </a:rPr>
            </a:br>
            <a:endParaRPr lang="de-DE" sz="4200" dirty="0">
              <a:solidFill>
                <a:srgbClr val="FFFFFF"/>
              </a:solidFill>
            </a:endParaRP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855CA58E-F8D8-4DF3-B813-C2585E0AB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graphicFrame>
        <p:nvGraphicFramePr>
          <p:cNvPr id="25" name="Inhaltsplatzhalter 2">
            <a:extLst>
              <a:ext uri="{FF2B5EF4-FFF2-40B4-BE49-F238E27FC236}">
                <a16:creationId xmlns:a16="http://schemas.microsoft.com/office/drawing/2014/main" id="{0142A02D-7CC8-532B-E0E8-A12FC23C17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758349"/>
              </p:ext>
            </p:extLst>
          </p:nvPr>
        </p:nvGraphicFramePr>
        <p:xfrm>
          <a:off x="862013" y="881063"/>
          <a:ext cx="6054725" cy="513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0991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FDCC57-76C5-0544-C5F4-0C502B146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FFFFFF"/>
                </a:solidFill>
              </a:rPr>
              <a:t>Was wird </a:t>
            </a:r>
            <a:r>
              <a:rPr lang="de-DE" sz="2800" b="1" dirty="0">
                <a:solidFill>
                  <a:srgbClr val="FFFFFF"/>
                </a:solidFill>
              </a:rPr>
              <a:t>zwischen Leitung und Mitarbeiter*innen</a:t>
            </a:r>
            <a:br>
              <a:rPr lang="de-DE" sz="2800" dirty="0">
                <a:solidFill>
                  <a:srgbClr val="FFFFFF"/>
                </a:solidFill>
              </a:rPr>
            </a:br>
            <a:r>
              <a:rPr lang="de-DE" sz="2800" dirty="0">
                <a:solidFill>
                  <a:srgbClr val="FFFFFF"/>
                </a:solidFill>
              </a:rPr>
              <a:t>kommuniziert?</a:t>
            </a:r>
            <a:br>
              <a:rPr lang="de-DE" sz="2800" dirty="0">
                <a:solidFill>
                  <a:srgbClr val="FFFFFF"/>
                </a:solidFill>
              </a:rPr>
            </a:br>
            <a:endParaRPr lang="de-DE" sz="2800" dirty="0">
              <a:solidFill>
                <a:srgbClr val="FFFFFF"/>
              </a:solidFill>
            </a:endParaRPr>
          </a:p>
        </p:txBody>
      </p:sp>
      <p:graphicFrame>
        <p:nvGraphicFramePr>
          <p:cNvPr id="16" name="Inhaltsplatzhalter 2">
            <a:extLst>
              <a:ext uri="{FF2B5EF4-FFF2-40B4-BE49-F238E27FC236}">
                <a16:creationId xmlns:a16="http://schemas.microsoft.com/office/drawing/2014/main" id="{9BA1F07C-2EA9-C10B-9CF7-CA1A7AD124A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995081" y="873457"/>
          <a:ext cx="6020790" cy="5222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9893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582BA-2D4C-3FD2-6F1B-FE9334318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de-DE" sz="3000" dirty="0"/>
              <a:t>Was wird </a:t>
            </a:r>
            <a:r>
              <a:rPr lang="de-DE" sz="3000" b="1" dirty="0"/>
              <a:t>zwischen Mitarbeiter*innen und Vorstand </a:t>
            </a:r>
            <a:r>
              <a:rPr lang="de-DE" sz="3000" dirty="0"/>
              <a:t>kommuniziert?</a:t>
            </a:r>
          </a:p>
        </p:txBody>
      </p:sp>
      <p:graphicFrame>
        <p:nvGraphicFramePr>
          <p:cNvPr id="12" name="Inhaltsplatzhalter 2">
            <a:extLst>
              <a:ext uri="{FF2B5EF4-FFF2-40B4-BE49-F238E27FC236}">
                <a16:creationId xmlns:a16="http://schemas.microsoft.com/office/drawing/2014/main" id="{C584623E-5BF2-3F56-085B-B04D696E57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5954535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3375052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26b0401-c5ed-4902-8136-1810cc681eab" xsi:nil="true"/>
    <lcf76f155ced4ddcb4097134ff3c332f xmlns="4f905bf5-2016-41ea-9a25-b73dbf3c734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A2146AF2E2854C9D8EFFFE3768946E" ma:contentTypeVersion="13" ma:contentTypeDescription="Ein neues Dokument erstellen." ma:contentTypeScope="" ma:versionID="f1121e8a6e1c173e782ecdab2a5508b7">
  <xsd:schema xmlns:xsd="http://www.w3.org/2001/XMLSchema" xmlns:xs="http://www.w3.org/2001/XMLSchema" xmlns:p="http://schemas.microsoft.com/office/2006/metadata/properties" xmlns:ns2="4f905bf5-2016-41ea-9a25-b73dbf3c734b" xmlns:ns3="c26b0401-c5ed-4902-8136-1810cc681eab" targetNamespace="http://schemas.microsoft.com/office/2006/metadata/properties" ma:root="true" ma:fieldsID="745b3411269451df215fb723c5c80cdf" ns2:_="" ns3:_="">
    <xsd:import namespace="4f905bf5-2016-41ea-9a25-b73dbf3c734b"/>
    <xsd:import namespace="c26b0401-c5ed-4902-8136-1810cc681e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905bf5-2016-41ea-9a25-b73dbf3c73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Bildmarkierungen" ma:readOnly="false" ma:fieldId="{5cf76f15-5ced-4ddc-b409-7134ff3c332f}" ma:taxonomyMulti="true" ma:sspId="2a1a7285-df77-46c4-b48c-fd6d65665d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6b0401-c5ed-4902-8136-1810cc681eab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936f23a4-8337-4221-a6fa-30a1c0af998a}" ma:internalName="TaxCatchAll" ma:showField="CatchAllData" ma:web="c26b0401-c5ed-4902-8136-1810cc681e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029620-FC7D-41EC-9FCF-F05904775E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BD258E-6772-4AF2-B4EB-C8FBC3A619A2}">
  <ds:schemaRefs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4f905bf5-2016-41ea-9a25-b73dbf3c734b"/>
    <ds:schemaRef ds:uri="http://purl.org/dc/dcmitype/"/>
    <ds:schemaRef ds:uri="http://schemas.openxmlformats.org/package/2006/metadata/core-properties"/>
    <ds:schemaRef ds:uri="c26b0401-c5ed-4902-8136-1810cc681ea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83D0AE4-06C1-4EE3-B2D4-3C768AFFEB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905bf5-2016-41ea-9a25-b73dbf3c734b"/>
    <ds:schemaRef ds:uri="c26b0401-c5ed-4902-8136-1810cc681e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0</TotalTime>
  <Words>423</Words>
  <Application>Microsoft Office PowerPoint</Application>
  <PresentationFormat>Breitbild</PresentationFormat>
  <Paragraphs>49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6" baseType="lpstr">
      <vt:lpstr>Corbel</vt:lpstr>
      <vt:lpstr>Basis</vt:lpstr>
      <vt:lpstr> Interne Kommunikation  Zusammenfassung (Entscheidungswege und Prozesse) </vt:lpstr>
      <vt:lpstr>Eingegangene Antworten: </vt:lpstr>
      <vt:lpstr> Zufriedenheit mit der Unternehmenskommunikation </vt:lpstr>
      <vt:lpstr>Wann findet Kommunikation zwischen Vorstand und Leitung statt? </vt:lpstr>
      <vt:lpstr> Wann findet Kommunikation zwischen Leitung und Mitarbeiter*innen statt? </vt:lpstr>
      <vt:lpstr>Wann findet Kommunikation zwischen Mitarbeiter*innen und Vorstand statt? </vt:lpstr>
      <vt:lpstr>Was wird zwischen Vorstand und Leitung kommuniziert? </vt:lpstr>
      <vt:lpstr>Was wird zwischen Leitung und Mitarbeiter*innen kommuniziert? </vt:lpstr>
      <vt:lpstr>Was wird zwischen Mitarbeiter*innen und Vorstand kommuniziert?</vt:lpstr>
      <vt:lpstr>Über welche Kanäle wird zwischen Vorstand und Leitung kommuniziert? </vt:lpstr>
      <vt:lpstr>Über welche Kanäle wird zwischen Leitung und Mitarbeiter*innen kommuniziert? </vt:lpstr>
      <vt:lpstr>Wünsche in Bezug auf die Unternehmenskommunikation</vt:lpstr>
      <vt:lpstr>Aufgabe:   Begebt Euch in die vorbereiteten Kleingruppen und überlegt, was Euch zur Umsetzung des ausgehändigten Punktes einfällt (Zeitfenster ca. 45 Minuten)   Stellt Eure Ergebnisse anschließend im Plenum vor! </vt:lpstr>
      <vt:lpstr>Eure Ergebnisse werden im nachgang von uns geclustert und in eine Kommunikationsmatrix eingefügt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Maureen Peschla-Pilgram</dc:creator>
  <cp:lastModifiedBy>Maureen Peschla-Pilgram</cp:lastModifiedBy>
  <cp:revision>4</cp:revision>
  <cp:lastPrinted>2024-10-09T04:57:19Z</cp:lastPrinted>
  <dcterms:created xsi:type="dcterms:W3CDTF">2024-08-13T10:15:27Z</dcterms:created>
  <dcterms:modified xsi:type="dcterms:W3CDTF">2025-07-15T09:35:20Z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0x01010082A2146AF2E2854C9D8EFFFE3768946E</vt:lpwstr>
  </property>
  <property fmtid="{D5CDD505-2E9C-101B-9397-08002B2CF9AE}" pid="3" name="MediaServiceImageTags">
    <vt:lpwstr/>
  </property>
</Properties>
</file>