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</p:sldMasterIdLst>
  <p:notesMasterIdLst>
    <p:notesMasterId r:id="rId37"/>
  </p:notesMasterIdLst>
  <p:sldIdLst>
    <p:sldId id="257" r:id="rId5"/>
    <p:sldId id="259" r:id="rId6"/>
    <p:sldId id="265" r:id="rId7"/>
    <p:sldId id="292" r:id="rId8"/>
    <p:sldId id="266" r:id="rId9"/>
    <p:sldId id="261" r:id="rId10"/>
    <p:sldId id="260" r:id="rId11"/>
    <p:sldId id="258" r:id="rId12"/>
    <p:sldId id="264" r:id="rId13"/>
    <p:sldId id="262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4" r:id="rId23"/>
    <p:sldId id="277" r:id="rId24"/>
    <p:sldId id="278" r:id="rId25"/>
    <p:sldId id="279" r:id="rId26"/>
    <p:sldId id="280" r:id="rId27"/>
    <p:sldId id="281" r:id="rId28"/>
    <p:sldId id="282" r:id="rId29"/>
    <p:sldId id="285" r:id="rId30"/>
    <p:sldId id="286" r:id="rId31"/>
    <p:sldId id="287" r:id="rId32"/>
    <p:sldId id="288" r:id="rId33"/>
    <p:sldId id="289" r:id="rId34"/>
    <p:sldId id="294" r:id="rId35"/>
    <p:sldId id="293" r:id="rId36"/>
  </p:sldIdLst>
  <p:sldSz cx="12192000" cy="6858000"/>
  <p:notesSz cx="7010400" cy="9296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3F0C7-CE06-4811-B9DF-967E868D421B}" v="2" dt="2025-06-24T11:52:19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een Peschla-Pilgram" userId="05f9e4c9-319c-4d68-8ed7-6b236f3ecaf4" providerId="ADAL" clId="{2D780AE2-BAC2-43E6-A124-DBB1A4CFA8D8}"/>
    <pc:docChg chg="undo custSel modSld">
      <pc:chgData name="Maureen Peschla-Pilgram" userId="05f9e4c9-319c-4d68-8ed7-6b236f3ecaf4" providerId="ADAL" clId="{2D780AE2-BAC2-43E6-A124-DBB1A4CFA8D8}" dt="2025-02-13T10:30:10.399" v="979" actId="20577"/>
      <pc:docMkLst>
        <pc:docMk/>
      </pc:docMkLst>
      <pc:sldChg chg="modSp mod">
        <pc:chgData name="Maureen Peschla-Pilgram" userId="05f9e4c9-319c-4d68-8ed7-6b236f3ecaf4" providerId="ADAL" clId="{2D780AE2-BAC2-43E6-A124-DBB1A4CFA8D8}" dt="2025-02-13T09:59:52.808" v="492" actId="20577"/>
        <pc:sldMkLst>
          <pc:docMk/>
          <pc:sldMk cId="4151376430" sldId="258"/>
        </pc:sldMkLst>
      </pc:sldChg>
      <pc:sldChg chg="modSp mod">
        <pc:chgData name="Maureen Peschla-Pilgram" userId="05f9e4c9-319c-4d68-8ed7-6b236f3ecaf4" providerId="ADAL" clId="{2D780AE2-BAC2-43E6-A124-DBB1A4CFA8D8}" dt="2025-02-13T09:59:13.744" v="490" actId="20577"/>
        <pc:sldMkLst>
          <pc:docMk/>
          <pc:sldMk cId="1720167845" sldId="259"/>
        </pc:sldMkLst>
      </pc:sldChg>
      <pc:sldChg chg="modSp mod">
        <pc:chgData name="Maureen Peschla-Pilgram" userId="05f9e4c9-319c-4d68-8ed7-6b236f3ecaf4" providerId="ADAL" clId="{2D780AE2-BAC2-43E6-A124-DBB1A4CFA8D8}" dt="2025-02-13T09:59:08.905" v="488" actId="20577"/>
        <pc:sldMkLst>
          <pc:docMk/>
          <pc:sldMk cId="1405956551" sldId="261"/>
        </pc:sldMkLst>
      </pc:sldChg>
      <pc:sldChg chg="modSp mod">
        <pc:chgData name="Maureen Peschla-Pilgram" userId="05f9e4c9-319c-4d68-8ed7-6b236f3ecaf4" providerId="ADAL" clId="{2D780AE2-BAC2-43E6-A124-DBB1A4CFA8D8}" dt="2025-02-13T10:28:41.220" v="881" actId="20577"/>
        <pc:sldMkLst>
          <pc:docMk/>
          <pc:sldMk cId="1167477795" sldId="262"/>
        </pc:sldMkLst>
      </pc:sldChg>
      <pc:sldChg chg="modSp mod">
        <pc:chgData name="Maureen Peschla-Pilgram" userId="05f9e4c9-319c-4d68-8ed7-6b236f3ecaf4" providerId="ADAL" clId="{2D780AE2-BAC2-43E6-A124-DBB1A4CFA8D8}" dt="2025-02-13T10:26:17.139" v="683" actId="20577"/>
        <pc:sldMkLst>
          <pc:docMk/>
          <pc:sldMk cId="170709964" sldId="264"/>
        </pc:sldMkLst>
      </pc:sldChg>
      <pc:sldChg chg="modSp mod">
        <pc:chgData name="Maureen Peschla-Pilgram" userId="05f9e4c9-319c-4d68-8ed7-6b236f3ecaf4" providerId="ADAL" clId="{2D780AE2-BAC2-43E6-A124-DBB1A4CFA8D8}" dt="2025-01-27T13:20:40.237" v="0" actId="1076"/>
        <pc:sldMkLst>
          <pc:docMk/>
          <pc:sldMk cId="1738799300" sldId="266"/>
        </pc:sldMkLst>
      </pc:sldChg>
      <pc:sldChg chg="modSp mod">
        <pc:chgData name="Maureen Peschla-Pilgram" userId="05f9e4c9-319c-4d68-8ed7-6b236f3ecaf4" providerId="ADAL" clId="{2D780AE2-BAC2-43E6-A124-DBB1A4CFA8D8}" dt="2025-02-13T10:29:05.648" v="913" actId="20577"/>
        <pc:sldMkLst>
          <pc:docMk/>
          <pc:sldMk cId="934488719" sldId="267"/>
        </pc:sldMkLst>
      </pc:sldChg>
      <pc:sldChg chg="modSp mod">
        <pc:chgData name="Maureen Peschla-Pilgram" userId="05f9e4c9-319c-4d68-8ed7-6b236f3ecaf4" providerId="ADAL" clId="{2D780AE2-BAC2-43E6-A124-DBB1A4CFA8D8}" dt="2025-02-13T10:30:10.399" v="979" actId="20577"/>
        <pc:sldMkLst>
          <pc:docMk/>
          <pc:sldMk cId="28717870" sldId="268"/>
        </pc:sldMkLst>
      </pc:sldChg>
      <pc:sldChg chg="modSp mod">
        <pc:chgData name="Maureen Peschla-Pilgram" userId="05f9e4c9-319c-4d68-8ed7-6b236f3ecaf4" providerId="ADAL" clId="{2D780AE2-BAC2-43E6-A124-DBB1A4CFA8D8}" dt="2025-02-12T11:44:22.048" v="205" actId="20577"/>
        <pc:sldMkLst>
          <pc:docMk/>
          <pc:sldMk cId="2246226687" sldId="273"/>
        </pc:sldMkLst>
      </pc:sldChg>
      <pc:sldChg chg="delSp modSp mod">
        <pc:chgData name="Maureen Peschla-Pilgram" userId="05f9e4c9-319c-4d68-8ed7-6b236f3ecaf4" providerId="ADAL" clId="{2D780AE2-BAC2-43E6-A124-DBB1A4CFA8D8}" dt="2025-02-12T11:52:15.933" v="388" actId="478"/>
        <pc:sldMkLst>
          <pc:docMk/>
          <pc:sldMk cId="681432267" sldId="278"/>
        </pc:sldMkLst>
      </pc:sldChg>
      <pc:sldChg chg="modSp mod">
        <pc:chgData name="Maureen Peschla-Pilgram" userId="05f9e4c9-319c-4d68-8ed7-6b236f3ecaf4" providerId="ADAL" clId="{2D780AE2-BAC2-43E6-A124-DBB1A4CFA8D8}" dt="2025-02-12T11:52:27.386" v="389" actId="20577"/>
        <pc:sldMkLst>
          <pc:docMk/>
          <pc:sldMk cId="869207132" sldId="279"/>
        </pc:sldMkLst>
      </pc:sldChg>
      <pc:sldChg chg="modSp mod">
        <pc:chgData name="Maureen Peschla-Pilgram" userId="05f9e4c9-319c-4d68-8ed7-6b236f3ecaf4" providerId="ADAL" clId="{2D780AE2-BAC2-43E6-A124-DBB1A4CFA8D8}" dt="2025-02-12T11:55:44.211" v="408" actId="20577"/>
        <pc:sldMkLst>
          <pc:docMk/>
          <pc:sldMk cId="622786111" sldId="280"/>
        </pc:sldMkLst>
      </pc:sldChg>
      <pc:sldChg chg="modSp mod">
        <pc:chgData name="Maureen Peschla-Pilgram" userId="05f9e4c9-319c-4d68-8ed7-6b236f3ecaf4" providerId="ADAL" clId="{2D780AE2-BAC2-43E6-A124-DBB1A4CFA8D8}" dt="2025-02-12T11:57:41.927" v="450" actId="20577"/>
        <pc:sldMkLst>
          <pc:docMk/>
          <pc:sldMk cId="1478952022" sldId="281"/>
        </pc:sldMkLst>
      </pc:sldChg>
    </pc:docChg>
  </pc:docChgLst>
  <pc:docChgLst>
    <pc:chgData name="Lukas Staedtler" userId="92967087-105c-48fa-84f1-45ed9c00466c" providerId="ADAL" clId="{16E53D03-3C25-485B-A9D9-8783F5992009}"/>
    <pc:docChg chg="modSld">
      <pc:chgData name="Lukas Staedtler" userId="92967087-105c-48fa-84f1-45ed9c00466c" providerId="ADAL" clId="{16E53D03-3C25-485B-A9D9-8783F5992009}" dt="2025-02-13T14:10:46.700" v="72" actId="20577"/>
      <pc:docMkLst>
        <pc:docMk/>
      </pc:docMkLst>
      <pc:sldChg chg="modSp mod">
        <pc:chgData name="Lukas Staedtler" userId="92967087-105c-48fa-84f1-45ed9c00466c" providerId="ADAL" clId="{16E53D03-3C25-485B-A9D9-8783F5992009}" dt="2025-02-12T11:30:56.869" v="10" actId="20577"/>
        <pc:sldMkLst>
          <pc:docMk/>
          <pc:sldMk cId="28717870" sldId="268"/>
        </pc:sldMkLst>
      </pc:sldChg>
      <pc:sldChg chg="modSp mod">
        <pc:chgData name="Lukas Staedtler" userId="92967087-105c-48fa-84f1-45ed9c00466c" providerId="ADAL" clId="{16E53D03-3C25-485B-A9D9-8783F5992009}" dt="2025-02-12T11:44:45.225" v="47" actId="20577"/>
        <pc:sldMkLst>
          <pc:docMk/>
          <pc:sldMk cId="2246226687" sldId="273"/>
        </pc:sldMkLst>
      </pc:sldChg>
      <pc:sldChg chg="modSp mod">
        <pc:chgData name="Lukas Staedtler" userId="92967087-105c-48fa-84f1-45ed9c00466c" providerId="ADAL" clId="{16E53D03-3C25-485B-A9D9-8783F5992009}" dt="2025-02-12T11:39:48.100" v="43" actId="20577"/>
        <pc:sldMkLst>
          <pc:docMk/>
          <pc:sldMk cId="742864296" sldId="275"/>
        </pc:sldMkLst>
      </pc:sldChg>
      <pc:sldChg chg="modSp mod">
        <pc:chgData name="Lukas Staedtler" userId="92967087-105c-48fa-84f1-45ed9c00466c" providerId="ADAL" clId="{16E53D03-3C25-485B-A9D9-8783F5992009}" dt="2025-02-12T11:42:35.403" v="45" actId="20577"/>
        <pc:sldMkLst>
          <pc:docMk/>
          <pc:sldMk cId="622786111" sldId="280"/>
        </pc:sldMkLst>
      </pc:sldChg>
      <pc:sldChg chg="modSp mod">
        <pc:chgData name="Lukas Staedtler" userId="92967087-105c-48fa-84f1-45ed9c00466c" providerId="ADAL" clId="{16E53D03-3C25-485B-A9D9-8783F5992009}" dt="2025-02-13T14:10:46.700" v="72" actId="20577"/>
        <pc:sldMkLst>
          <pc:docMk/>
          <pc:sldMk cId="4241836876" sldId="282"/>
        </pc:sldMkLst>
      </pc:sldChg>
    </pc:docChg>
  </pc:docChgLst>
  <pc:docChgLst>
    <pc:chgData name="Maureen Peschla-Pilgram" userId="05f9e4c9-319c-4d68-8ed7-6b236f3ecaf4" providerId="ADAL" clId="{2D33F0C7-CE06-4811-B9DF-967E868D421B}"/>
    <pc:docChg chg="custSel modSld">
      <pc:chgData name="Maureen Peschla-Pilgram" userId="05f9e4c9-319c-4d68-8ed7-6b236f3ecaf4" providerId="ADAL" clId="{2D33F0C7-CE06-4811-B9DF-967E868D421B}" dt="2025-06-24T12:05:38.331" v="1105" actId="20577"/>
      <pc:docMkLst>
        <pc:docMk/>
      </pc:docMkLst>
      <pc:sldChg chg="modSp mod">
        <pc:chgData name="Maureen Peschla-Pilgram" userId="05f9e4c9-319c-4d68-8ed7-6b236f3ecaf4" providerId="ADAL" clId="{2D33F0C7-CE06-4811-B9DF-967E868D421B}" dt="2025-06-24T11:15:42.170" v="2" actId="1076"/>
        <pc:sldMkLst>
          <pc:docMk/>
          <pc:sldMk cId="1720167845" sldId="259"/>
        </pc:sldMkLst>
        <pc:picChg chg="mod">
          <ac:chgData name="Maureen Peschla-Pilgram" userId="05f9e4c9-319c-4d68-8ed7-6b236f3ecaf4" providerId="ADAL" clId="{2D33F0C7-CE06-4811-B9DF-967E868D421B}" dt="2025-06-24T11:15:42.170" v="2" actId="1076"/>
          <ac:picMkLst>
            <pc:docMk/>
            <pc:sldMk cId="1720167845" sldId="259"/>
            <ac:picMk id="13" creationId="{663607A0-F06E-86D7-1933-513418DF618A}"/>
          </ac:picMkLst>
        </pc:picChg>
        <pc:picChg chg="mod">
          <ac:chgData name="Maureen Peschla-Pilgram" userId="05f9e4c9-319c-4d68-8ed7-6b236f3ecaf4" providerId="ADAL" clId="{2D33F0C7-CE06-4811-B9DF-967E868D421B}" dt="2025-06-24T11:15:39.159" v="1" actId="1076"/>
          <ac:picMkLst>
            <pc:docMk/>
            <pc:sldMk cId="1720167845" sldId="259"/>
            <ac:picMk id="15" creationId="{D20A4048-E5E9-78EC-B0AF-8A5327587FCE}"/>
          </ac:picMkLst>
        </pc:picChg>
        <pc:picChg chg="mod">
          <ac:chgData name="Maureen Peschla-Pilgram" userId="05f9e4c9-319c-4d68-8ed7-6b236f3ecaf4" providerId="ADAL" clId="{2D33F0C7-CE06-4811-B9DF-967E868D421B}" dt="2025-06-24T11:15:35.046" v="0" actId="1076"/>
          <ac:picMkLst>
            <pc:docMk/>
            <pc:sldMk cId="1720167845" sldId="259"/>
            <ac:picMk id="18" creationId="{16748C78-82D3-0512-EF28-AE3A61E12CB1}"/>
          </ac:picMkLst>
        </pc:picChg>
      </pc:sldChg>
      <pc:sldChg chg="modSp mod">
        <pc:chgData name="Maureen Peschla-Pilgram" userId="05f9e4c9-319c-4d68-8ed7-6b236f3ecaf4" providerId="ADAL" clId="{2D33F0C7-CE06-4811-B9DF-967E868D421B}" dt="2025-06-24T11:21:55.954" v="403" actId="1076"/>
        <pc:sldMkLst>
          <pc:docMk/>
          <pc:sldMk cId="1167477795" sldId="262"/>
        </pc:sldMkLst>
        <pc:spChg chg="mod">
          <ac:chgData name="Maureen Peschla-Pilgram" userId="05f9e4c9-319c-4d68-8ed7-6b236f3ecaf4" providerId="ADAL" clId="{2D33F0C7-CE06-4811-B9DF-967E868D421B}" dt="2025-06-24T11:21:50.247" v="401" actId="20577"/>
          <ac:spMkLst>
            <pc:docMk/>
            <pc:sldMk cId="1167477795" sldId="262"/>
            <ac:spMk id="6" creationId="{A2BE8143-4AAC-DE04-919D-2125105E0F0B}"/>
          </ac:spMkLst>
        </pc:spChg>
        <pc:picChg chg="mod">
          <ac:chgData name="Maureen Peschla-Pilgram" userId="05f9e4c9-319c-4d68-8ed7-6b236f3ecaf4" providerId="ADAL" clId="{2D33F0C7-CE06-4811-B9DF-967E868D421B}" dt="2025-06-24T11:21:55.954" v="403" actId="1076"/>
          <ac:picMkLst>
            <pc:docMk/>
            <pc:sldMk cId="1167477795" sldId="262"/>
            <ac:picMk id="8" creationId="{FF275864-5270-9738-88E3-1E5C97DB456C}"/>
          </ac:picMkLst>
        </pc:picChg>
        <pc:picChg chg="mod">
          <ac:chgData name="Maureen Peschla-Pilgram" userId="05f9e4c9-319c-4d68-8ed7-6b236f3ecaf4" providerId="ADAL" clId="{2D33F0C7-CE06-4811-B9DF-967E868D421B}" dt="2025-06-24T11:21:54.315" v="402" actId="1076"/>
          <ac:picMkLst>
            <pc:docMk/>
            <pc:sldMk cId="1167477795" sldId="262"/>
            <ac:picMk id="9" creationId="{D2201D09-0A4E-0A69-14F0-0F43AAEB300D}"/>
          </ac:picMkLst>
        </pc:picChg>
      </pc:sldChg>
      <pc:sldChg chg="modSp mod">
        <pc:chgData name="Maureen Peschla-Pilgram" userId="05f9e4c9-319c-4d68-8ed7-6b236f3ecaf4" providerId="ADAL" clId="{2D33F0C7-CE06-4811-B9DF-967E868D421B}" dt="2025-06-24T11:18:44.170" v="155" actId="20577"/>
        <pc:sldMkLst>
          <pc:docMk/>
          <pc:sldMk cId="170709964" sldId="264"/>
        </pc:sldMkLst>
        <pc:spChg chg="mod">
          <ac:chgData name="Maureen Peschla-Pilgram" userId="05f9e4c9-319c-4d68-8ed7-6b236f3ecaf4" providerId="ADAL" clId="{2D33F0C7-CE06-4811-B9DF-967E868D421B}" dt="2025-06-24T11:18:44.170" v="155" actId="20577"/>
          <ac:spMkLst>
            <pc:docMk/>
            <pc:sldMk cId="170709964" sldId="264"/>
            <ac:spMk id="6" creationId="{E40425C4-6D82-E51D-6A99-D0ED6E3B7B52}"/>
          </ac:spMkLst>
        </pc:spChg>
        <pc:picChg chg="mod">
          <ac:chgData name="Maureen Peschla-Pilgram" userId="05f9e4c9-319c-4d68-8ed7-6b236f3ecaf4" providerId="ADAL" clId="{2D33F0C7-CE06-4811-B9DF-967E868D421B}" dt="2025-06-24T11:17:52.034" v="90" actId="1076"/>
          <ac:picMkLst>
            <pc:docMk/>
            <pc:sldMk cId="170709964" sldId="264"/>
            <ac:picMk id="8" creationId="{8B77202C-CC23-5835-C8E5-FC0C1229EF35}"/>
          </ac:picMkLst>
        </pc:picChg>
      </pc:sldChg>
      <pc:sldChg chg="modSp mod">
        <pc:chgData name="Maureen Peschla-Pilgram" userId="05f9e4c9-319c-4d68-8ed7-6b236f3ecaf4" providerId="ADAL" clId="{2D33F0C7-CE06-4811-B9DF-967E868D421B}" dt="2025-06-24T11:42:04.566" v="594" actId="20577"/>
        <pc:sldMkLst>
          <pc:docMk/>
          <pc:sldMk cId="934488719" sldId="267"/>
        </pc:sldMkLst>
        <pc:spChg chg="mod">
          <ac:chgData name="Maureen Peschla-Pilgram" userId="05f9e4c9-319c-4d68-8ed7-6b236f3ecaf4" providerId="ADAL" clId="{2D33F0C7-CE06-4811-B9DF-967E868D421B}" dt="2025-06-24T11:42:04.566" v="594" actId="20577"/>
          <ac:spMkLst>
            <pc:docMk/>
            <pc:sldMk cId="934488719" sldId="267"/>
            <ac:spMk id="6" creationId="{00E69C08-80D6-DFC5-6999-4A2E2B10542D}"/>
          </ac:spMkLst>
        </pc:spChg>
        <pc:picChg chg="mod">
          <ac:chgData name="Maureen Peschla-Pilgram" userId="05f9e4c9-319c-4d68-8ed7-6b236f3ecaf4" providerId="ADAL" clId="{2D33F0C7-CE06-4811-B9DF-967E868D421B}" dt="2025-06-24T11:40:16.279" v="404" actId="1076"/>
          <ac:picMkLst>
            <pc:docMk/>
            <pc:sldMk cId="934488719" sldId="267"/>
            <ac:picMk id="8" creationId="{C801A3E8-55A0-06DB-8F6F-DD5472251462}"/>
          </ac:picMkLst>
        </pc:picChg>
      </pc:sldChg>
      <pc:sldChg chg="modSp mod">
        <pc:chgData name="Maureen Peschla-Pilgram" userId="05f9e4c9-319c-4d68-8ed7-6b236f3ecaf4" providerId="ADAL" clId="{2D33F0C7-CE06-4811-B9DF-967E868D421B}" dt="2025-06-24T11:44:01.743" v="848" actId="114"/>
        <pc:sldMkLst>
          <pc:docMk/>
          <pc:sldMk cId="28717870" sldId="268"/>
        </pc:sldMkLst>
        <pc:spChg chg="mod">
          <ac:chgData name="Maureen Peschla-Pilgram" userId="05f9e4c9-319c-4d68-8ed7-6b236f3ecaf4" providerId="ADAL" clId="{2D33F0C7-CE06-4811-B9DF-967E868D421B}" dt="2025-06-24T11:44:01.743" v="848" actId="114"/>
          <ac:spMkLst>
            <pc:docMk/>
            <pc:sldMk cId="28717870" sldId="268"/>
            <ac:spMk id="6" creationId="{647C0287-37ED-6DD5-124F-1C8DBFCD7D83}"/>
          </ac:spMkLst>
        </pc:spChg>
      </pc:sldChg>
      <pc:sldChg chg="modSp mod">
        <pc:chgData name="Maureen Peschla-Pilgram" userId="05f9e4c9-319c-4d68-8ed7-6b236f3ecaf4" providerId="ADAL" clId="{2D33F0C7-CE06-4811-B9DF-967E868D421B}" dt="2025-06-24T11:48:04.817" v="891" actId="20577"/>
        <pc:sldMkLst>
          <pc:docMk/>
          <pc:sldMk cId="2299167934" sldId="271"/>
        </pc:sldMkLst>
        <pc:spChg chg="mod">
          <ac:chgData name="Maureen Peschla-Pilgram" userId="05f9e4c9-319c-4d68-8ed7-6b236f3ecaf4" providerId="ADAL" clId="{2D33F0C7-CE06-4811-B9DF-967E868D421B}" dt="2025-06-24T11:48:04.817" v="891" actId="20577"/>
          <ac:spMkLst>
            <pc:docMk/>
            <pc:sldMk cId="2299167934" sldId="271"/>
            <ac:spMk id="10" creationId="{820075B9-74C4-8B96-BAD9-68B30E226B19}"/>
          </ac:spMkLst>
        </pc:spChg>
        <pc:picChg chg="mod">
          <ac:chgData name="Maureen Peschla-Pilgram" userId="05f9e4c9-319c-4d68-8ed7-6b236f3ecaf4" providerId="ADAL" clId="{2D33F0C7-CE06-4811-B9DF-967E868D421B}" dt="2025-06-24T11:45:12.792" v="849" actId="1076"/>
          <ac:picMkLst>
            <pc:docMk/>
            <pc:sldMk cId="2299167934" sldId="271"/>
            <ac:picMk id="4" creationId="{BF7898E7-1285-BACC-6EFE-0A9A62815D68}"/>
          </ac:picMkLst>
        </pc:picChg>
      </pc:sldChg>
      <pc:sldChg chg="modSp mod">
        <pc:chgData name="Maureen Peschla-Pilgram" userId="05f9e4c9-319c-4d68-8ed7-6b236f3ecaf4" providerId="ADAL" clId="{2D33F0C7-CE06-4811-B9DF-967E868D421B}" dt="2025-06-24T11:50:01.394" v="1021" actId="20577"/>
        <pc:sldMkLst>
          <pc:docMk/>
          <pc:sldMk cId="2246226687" sldId="273"/>
        </pc:sldMkLst>
        <pc:spChg chg="mod">
          <ac:chgData name="Maureen Peschla-Pilgram" userId="05f9e4c9-319c-4d68-8ed7-6b236f3ecaf4" providerId="ADAL" clId="{2D33F0C7-CE06-4811-B9DF-967E868D421B}" dt="2025-06-24T11:50:01.394" v="1021" actId="20577"/>
          <ac:spMkLst>
            <pc:docMk/>
            <pc:sldMk cId="2246226687" sldId="273"/>
            <ac:spMk id="11" creationId="{A308D5A0-3EFC-3E2B-0F65-A408D1D2421C}"/>
          </ac:spMkLst>
        </pc:spChg>
        <pc:picChg chg="mod">
          <ac:chgData name="Maureen Peschla-Pilgram" userId="05f9e4c9-319c-4d68-8ed7-6b236f3ecaf4" providerId="ADAL" clId="{2D33F0C7-CE06-4811-B9DF-967E868D421B}" dt="2025-06-24T11:49:12.443" v="893" actId="1076"/>
          <ac:picMkLst>
            <pc:docMk/>
            <pc:sldMk cId="2246226687" sldId="273"/>
            <ac:picMk id="4" creationId="{006E0A6D-FF90-DFF7-D69A-CAECA064356D}"/>
          </ac:picMkLst>
        </pc:picChg>
      </pc:sldChg>
      <pc:sldChg chg="modSp mod">
        <pc:chgData name="Maureen Peschla-Pilgram" userId="05f9e4c9-319c-4d68-8ed7-6b236f3ecaf4" providerId="ADAL" clId="{2D33F0C7-CE06-4811-B9DF-967E868D421B}" dt="2025-06-24T11:52:02.912" v="1046" actId="1076"/>
        <pc:sldMkLst>
          <pc:docMk/>
          <pc:sldMk cId="3636481432" sldId="274"/>
        </pc:sldMkLst>
        <pc:spChg chg="mod">
          <ac:chgData name="Maureen Peschla-Pilgram" userId="05f9e4c9-319c-4d68-8ed7-6b236f3ecaf4" providerId="ADAL" clId="{2D33F0C7-CE06-4811-B9DF-967E868D421B}" dt="2025-06-24T11:51:55.655" v="1045" actId="20577"/>
          <ac:spMkLst>
            <pc:docMk/>
            <pc:sldMk cId="3636481432" sldId="274"/>
            <ac:spMk id="9" creationId="{A8A1E116-AAEE-5044-3840-ADBC87A5086D}"/>
          </ac:spMkLst>
        </pc:spChg>
        <pc:picChg chg="mod">
          <ac:chgData name="Maureen Peschla-Pilgram" userId="05f9e4c9-319c-4d68-8ed7-6b236f3ecaf4" providerId="ADAL" clId="{2D33F0C7-CE06-4811-B9DF-967E868D421B}" dt="2025-06-24T11:52:02.912" v="1046" actId="1076"/>
          <ac:picMkLst>
            <pc:docMk/>
            <pc:sldMk cId="3636481432" sldId="274"/>
            <ac:picMk id="4" creationId="{88E9CF65-3B6D-F3F2-AE1B-B33B1593DA55}"/>
          </ac:picMkLst>
        </pc:picChg>
      </pc:sldChg>
      <pc:sldChg chg="modSp mod">
        <pc:chgData name="Maureen Peschla-Pilgram" userId="05f9e4c9-319c-4d68-8ed7-6b236f3ecaf4" providerId="ADAL" clId="{2D33F0C7-CE06-4811-B9DF-967E868D421B}" dt="2025-06-24T11:50:38.881" v="1022" actId="1076"/>
        <pc:sldMkLst>
          <pc:docMk/>
          <pc:sldMk cId="742864296" sldId="275"/>
        </pc:sldMkLst>
        <pc:picChg chg="mod">
          <ac:chgData name="Maureen Peschla-Pilgram" userId="05f9e4c9-319c-4d68-8ed7-6b236f3ecaf4" providerId="ADAL" clId="{2D33F0C7-CE06-4811-B9DF-967E868D421B}" dt="2025-06-24T11:50:38.881" v="1022" actId="1076"/>
          <ac:picMkLst>
            <pc:docMk/>
            <pc:sldMk cId="742864296" sldId="275"/>
            <ac:picMk id="5" creationId="{0D983782-30BD-20A1-05FF-FFA2A8B6BF26}"/>
          </ac:picMkLst>
        </pc:picChg>
      </pc:sldChg>
      <pc:sldChg chg="addSp modSp mod">
        <pc:chgData name="Maureen Peschla-Pilgram" userId="05f9e4c9-319c-4d68-8ed7-6b236f3ecaf4" providerId="ADAL" clId="{2D33F0C7-CE06-4811-B9DF-967E868D421B}" dt="2025-06-24T11:51:21.658" v="1044" actId="20577"/>
        <pc:sldMkLst>
          <pc:docMk/>
          <pc:sldMk cId="1960136657" sldId="277"/>
        </pc:sldMkLst>
        <pc:spChg chg="mod">
          <ac:chgData name="Maureen Peschla-Pilgram" userId="05f9e4c9-319c-4d68-8ed7-6b236f3ecaf4" providerId="ADAL" clId="{2D33F0C7-CE06-4811-B9DF-967E868D421B}" dt="2025-06-24T11:51:21.658" v="1044" actId="20577"/>
          <ac:spMkLst>
            <pc:docMk/>
            <pc:sldMk cId="1960136657" sldId="277"/>
            <ac:spMk id="2" creationId="{F9A8F103-9E2E-0749-B888-65186850A33E}"/>
          </ac:spMkLst>
        </pc:spChg>
        <pc:picChg chg="add mod">
          <ac:chgData name="Maureen Peschla-Pilgram" userId="05f9e4c9-319c-4d68-8ed7-6b236f3ecaf4" providerId="ADAL" clId="{2D33F0C7-CE06-4811-B9DF-967E868D421B}" dt="2025-06-24T11:51:17.181" v="1027" actId="1076"/>
          <ac:picMkLst>
            <pc:docMk/>
            <pc:sldMk cId="1960136657" sldId="277"/>
            <ac:picMk id="4" creationId="{BFB8FCCC-1BE5-7751-8AFD-310E11D50C95}"/>
          </ac:picMkLst>
        </pc:picChg>
      </pc:sldChg>
      <pc:sldChg chg="addSp modSp mod">
        <pc:chgData name="Maureen Peschla-Pilgram" userId="05f9e4c9-319c-4d68-8ed7-6b236f3ecaf4" providerId="ADAL" clId="{2D33F0C7-CE06-4811-B9DF-967E868D421B}" dt="2025-06-24T11:52:54.466" v="1065" actId="20577"/>
        <pc:sldMkLst>
          <pc:docMk/>
          <pc:sldMk cId="681432267" sldId="278"/>
        </pc:sldMkLst>
        <pc:spChg chg="mod">
          <ac:chgData name="Maureen Peschla-Pilgram" userId="05f9e4c9-319c-4d68-8ed7-6b236f3ecaf4" providerId="ADAL" clId="{2D33F0C7-CE06-4811-B9DF-967E868D421B}" dt="2025-06-24T11:52:54.466" v="1065" actId="20577"/>
          <ac:spMkLst>
            <pc:docMk/>
            <pc:sldMk cId="681432267" sldId="278"/>
            <ac:spMk id="9" creationId="{56F8FECE-1A99-8D79-1F0A-A795C14BC614}"/>
          </ac:spMkLst>
        </pc:spChg>
        <pc:picChg chg="add mod">
          <ac:chgData name="Maureen Peschla-Pilgram" userId="05f9e4c9-319c-4d68-8ed7-6b236f3ecaf4" providerId="ADAL" clId="{2D33F0C7-CE06-4811-B9DF-967E868D421B}" dt="2025-06-24T11:52:25.099" v="1048" actId="1076"/>
          <ac:picMkLst>
            <pc:docMk/>
            <pc:sldMk cId="681432267" sldId="278"/>
            <ac:picMk id="2" creationId="{219C4905-7642-F199-DE57-8320AD07083C}"/>
          </ac:picMkLst>
        </pc:picChg>
      </pc:sldChg>
      <pc:sldChg chg="modSp mod">
        <pc:chgData name="Maureen Peschla-Pilgram" userId="05f9e4c9-319c-4d68-8ed7-6b236f3ecaf4" providerId="ADAL" clId="{2D33F0C7-CE06-4811-B9DF-967E868D421B}" dt="2025-06-24T11:53:02.513" v="1067" actId="1076"/>
        <pc:sldMkLst>
          <pc:docMk/>
          <pc:sldMk cId="869207132" sldId="279"/>
        </pc:sldMkLst>
        <pc:spChg chg="mod">
          <ac:chgData name="Maureen Peschla-Pilgram" userId="05f9e4c9-319c-4d68-8ed7-6b236f3ecaf4" providerId="ADAL" clId="{2D33F0C7-CE06-4811-B9DF-967E868D421B}" dt="2025-06-24T11:53:00.259" v="1066" actId="20577"/>
          <ac:spMkLst>
            <pc:docMk/>
            <pc:sldMk cId="869207132" sldId="279"/>
            <ac:spMk id="9" creationId="{8C123084-C41B-CE73-FF67-E503DAC8F9B3}"/>
          </ac:spMkLst>
        </pc:spChg>
        <pc:picChg chg="mod">
          <ac:chgData name="Maureen Peschla-Pilgram" userId="05f9e4c9-319c-4d68-8ed7-6b236f3ecaf4" providerId="ADAL" clId="{2D33F0C7-CE06-4811-B9DF-967E868D421B}" dt="2025-06-24T11:53:02.513" v="1067" actId="1076"/>
          <ac:picMkLst>
            <pc:docMk/>
            <pc:sldMk cId="869207132" sldId="279"/>
            <ac:picMk id="4" creationId="{08B53B25-094E-4532-A215-44B70F0B83AC}"/>
          </ac:picMkLst>
        </pc:picChg>
      </pc:sldChg>
      <pc:sldChg chg="modSp mod">
        <pc:chgData name="Maureen Peschla-Pilgram" userId="05f9e4c9-319c-4d68-8ed7-6b236f3ecaf4" providerId="ADAL" clId="{2D33F0C7-CE06-4811-B9DF-967E868D421B}" dt="2025-06-24T12:05:38.331" v="1105" actId="20577"/>
        <pc:sldMkLst>
          <pc:docMk/>
          <pc:sldMk cId="2142824325" sldId="285"/>
        </pc:sldMkLst>
        <pc:spChg chg="mod">
          <ac:chgData name="Maureen Peschla-Pilgram" userId="05f9e4c9-319c-4d68-8ed7-6b236f3ecaf4" providerId="ADAL" clId="{2D33F0C7-CE06-4811-B9DF-967E868D421B}" dt="2025-06-24T12:05:38.331" v="1105" actId="20577"/>
          <ac:spMkLst>
            <pc:docMk/>
            <pc:sldMk cId="2142824325" sldId="285"/>
            <ac:spMk id="9" creationId="{19540789-702F-72B3-B25E-FB2564B3DB48}"/>
          </ac:spMkLst>
        </pc:spChg>
      </pc:sldChg>
      <pc:sldChg chg="modSp mod">
        <pc:chgData name="Maureen Peschla-Pilgram" userId="05f9e4c9-319c-4d68-8ed7-6b236f3ecaf4" providerId="ADAL" clId="{2D33F0C7-CE06-4811-B9DF-967E868D421B}" dt="2025-06-24T11:53:53.438" v="1088" actId="20577"/>
        <pc:sldMkLst>
          <pc:docMk/>
          <pc:sldMk cId="2060067076" sldId="289"/>
        </pc:sldMkLst>
        <pc:spChg chg="mod">
          <ac:chgData name="Maureen Peschla-Pilgram" userId="05f9e4c9-319c-4d68-8ed7-6b236f3ecaf4" providerId="ADAL" clId="{2D33F0C7-CE06-4811-B9DF-967E868D421B}" dt="2025-06-24T11:53:53.438" v="1088" actId="20577"/>
          <ac:spMkLst>
            <pc:docMk/>
            <pc:sldMk cId="2060067076" sldId="289"/>
            <ac:spMk id="6" creationId="{4BAB754B-6360-4484-83F1-699B361E5FBA}"/>
          </ac:spMkLst>
        </pc:spChg>
      </pc:sldChg>
    </pc:docChg>
  </pc:docChgLst>
  <pc:docChgLst>
    <pc:chgData name="Maureen Peschla-Pilgram" userId="05f9e4c9-319c-4d68-8ed7-6b236f3ecaf4" providerId="ADAL" clId="{7745A2A4-FCB3-4C26-AE9F-ED6EC831263B}"/>
    <pc:docChg chg="undo custSel addSld modSld">
      <pc:chgData name="Maureen Peschla-Pilgram" userId="05f9e4c9-319c-4d68-8ed7-6b236f3ecaf4" providerId="ADAL" clId="{7745A2A4-FCB3-4C26-AE9F-ED6EC831263B}" dt="2025-05-12T07:40:23.902" v="2817" actId="20577"/>
      <pc:docMkLst>
        <pc:docMk/>
      </pc:docMkLst>
      <pc:sldChg chg="modSp mod">
        <pc:chgData name="Maureen Peschla-Pilgram" userId="05f9e4c9-319c-4d68-8ed7-6b236f3ecaf4" providerId="ADAL" clId="{7745A2A4-FCB3-4C26-AE9F-ED6EC831263B}" dt="2025-05-12T06:37:21.363" v="1556" actId="20577"/>
        <pc:sldMkLst>
          <pc:docMk/>
          <pc:sldMk cId="4151376430" sldId="258"/>
        </pc:sldMkLst>
        <pc:spChg chg="mod">
          <ac:chgData name="Maureen Peschla-Pilgram" userId="05f9e4c9-319c-4d68-8ed7-6b236f3ecaf4" providerId="ADAL" clId="{7745A2A4-FCB3-4C26-AE9F-ED6EC831263B}" dt="2025-05-12T06:37:21.363" v="1556" actId="20577"/>
          <ac:spMkLst>
            <pc:docMk/>
            <pc:sldMk cId="4151376430" sldId="258"/>
            <ac:spMk id="11" creationId="{1FF14563-7AFB-932B-DF13-290D5BA0F46C}"/>
          </ac:spMkLst>
        </pc:spChg>
      </pc:sldChg>
      <pc:sldChg chg="modSp mod">
        <pc:chgData name="Maureen Peschla-Pilgram" userId="05f9e4c9-319c-4d68-8ed7-6b236f3ecaf4" providerId="ADAL" clId="{7745A2A4-FCB3-4C26-AE9F-ED6EC831263B}" dt="2025-05-12T07:40:23.902" v="2817" actId="20577"/>
        <pc:sldMkLst>
          <pc:docMk/>
          <pc:sldMk cId="1720167845" sldId="259"/>
        </pc:sldMkLst>
        <pc:spChg chg="mod">
          <ac:chgData name="Maureen Peschla-Pilgram" userId="05f9e4c9-319c-4d68-8ed7-6b236f3ecaf4" providerId="ADAL" clId="{7745A2A4-FCB3-4C26-AE9F-ED6EC831263B}" dt="2025-05-12T07:40:23.902" v="2817" actId="20577"/>
          <ac:spMkLst>
            <pc:docMk/>
            <pc:sldMk cId="1720167845" sldId="259"/>
            <ac:spMk id="11" creationId="{47688751-769A-8619-FBFC-2D064AC2D09A}"/>
          </ac:spMkLst>
        </pc:spChg>
      </pc:sldChg>
      <pc:sldChg chg="modSp mod">
        <pc:chgData name="Maureen Peschla-Pilgram" userId="05f9e4c9-319c-4d68-8ed7-6b236f3ecaf4" providerId="ADAL" clId="{7745A2A4-FCB3-4C26-AE9F-ED6EC831263B}" dt="2025-05-12T06:38:02.658" v="1559" actId="20577"/>
        <pc:sldMkLst>
          <pc:docMk/>
          <pc:sldMk cId="1167477795" sldId="262"/>
        </pc:sldMkLst>
        <pc:spChg chg="mod">
          <ac:chgData name="Maureen Peschla-Pilgram" userId="05f9e4c9-319c-4d68-8ed7-6b236f3ecaf4" providerId="ADAL" clId="{7745A2A4-FCB3-4C26-AE9F-ED6EC831263B}" dt="2025-05-12T06:38:02.658" v="1559" actId="20577"/>
          <ac:spMkLst>
            <pc:docMk/>
            <pc:sldMk cId="1167477795" sldId="262"/>
            <ac:spMk id="6" creationId="{A2BE8143-4AAC-DE04-919D-2125105E0F0B}"/>
          </ac:spMkLst>
        </pc:spChg>
      </pc:sldChg>
      <pc:sldChg chg="modSp mod">
        <pc:chgData name="Maureen Peschla-Pilgram" userId="05f9e4c9-319c-4d68-8ed7-6b236f3ecaf4" providerId="ADAL" clId="{7745A2A4-FCB3-4C26-AE9F-ED6EC831263B}" dt="2025-05-12T06:37:33.473" v="1557" actId="20577"/>
        <pc:sldMkLst>
          <pc:docMk/>
          <pc:sldMk cId="170709964" sldId="264"/>
        </pc:sldMkLst>
        <pc:spChg chg="mod">
          <ac:chgData name="Maureen Peschla-Pilgram" userId="05f9e4c9-319c-4d68-8ed7-6b236f3ecaf4" providerId="ADAL" clId="{7745A2A4-FCB3-4C26-AE9F-ED6EC831263B}" dt="2025-05-12T06:37:33.473" v="1557" actId="20577"/>
          <ac:spMkLst>
            <pc:docMk/>
            <pc:sldMk cId="170709964" sldId="264"/>
            <ac:spMk id="6" creationId="{E40425C4-6D82-E51D-6A99-D0ED6E3B7B52}"/>
          </ac:spMkLst>
        </pc:spChg>
      </pc:sldChg>
      <pc:sldChg chg="addSp modSp mod">
        <pc:chgData name="Maureen Peschla-Pilgram" userId="05f9e4c9-319c-4d68-8ed7-6b236f3ecaf4" providerId="ADAL" clId="{7745A2A4-FCB3-4C26-AE9F-ED6EC831263B}" dt="2025-05-12T06:36:02.305" v="1551" actId="1076"/>
        <pc:sldMkLst>
          <pc:docMk/>
          <pc:sldMk cId="1738799300" sldId="266"/>
        </pc:sldMkLst>
        <pc:spChg chg="mod">
          <ac:chgData name="Maureen Peschla-Pilgram" userId="05f9e4c9-319c-4d68-8ed7-6b236f3ecaf4" providerId="ADAL" clId="{7745A2A4-FCB3-4C26-AE9F-ED6EC831263B}" dt="2025-05-12T06:34:11.941" v="1528" actId="20577"/>
          <ac:spMkLst>
            <pc:docMk/>
            <pc:sldMk cId="1738799300" sldId="266"/>
            <ac:spMk id="3" creationId="{CF63D4E4-9264-44B5-D8C0-729699A44CBB}"/>
          </ac:spMkLst>
        </pc:spChg>
        <pc:spChg chg="mod">
          <ac:chgData name="Maureen Peschla-Pilgram" userId="05f9e4c9-319c-4d68-8ed7-6b236f3ecaf4" providerId="ADAL" clId="{7745A2A4-FCB3-4C26-AE9F-ED6EC831263B}" dt="2025-05-12T06:35:42.998" v="1549" actId="20577"/>
          <ac:spMkLst>
            <pc:docMk/>
            <pc:sldMk cId="1738799300" sldId="266"/>
            <ac:spMk id="10" creationId="{5E70E2A6-8CAF-D671-E4B9-84D0F65298CD}"/>
          </ac:spMkLst>
        </pc:spChg>
        <pc:graphicFrameChg chg="add mod modGraphic">
          <ac:chgData name="Maureen Peschla-Pilgram" userId="05f9e4c9-319c-4d68-8ed7-6b236f3ecaf4" providerId="ADAL" clId="{7745A2A4-FCB3-4C26-AE9F-ED6EC831263B}" dt="2025-05-12T06:36:02.305" v="1551" actId="1076"/>
          <ac:graphicFrameMkLst>
            <pc:docMk/>
            <pc:sldMk cId="1738799300" sldId="266"/>
            <ac:graphicFrameMk id="2" creationId="{529314E4-D957-426E-6A07-FF5396E312C8}"/>
          </ac:graphicFrameMkLst>
        </pc:graphicFrameChg>
        <pc:graphicFrameChg chg="mod modGraphic">
          <ac:chgData name="Maureen Peschla-Pilgram" userId="05f9e4c9-319c-4d68-8ed7-6b236f3ecaf4" providerId="ADAL" clId="{7745A2A4-FCB3-4C26-AE9F-ED6EC831263B}" dt="2025-05-12T06:35:58.861" v="1550" actId="1076"/>
          <ac:graphicFrameMkLst>
            <pc:docMk/>
            <pc:sldMk cId="1738799300" sldId="266"/>
            <ac:graphicFrameMk id="8" creationId="{B542577D-1185-9FA7-10E1-9AC46C055625}"/>
          </ac:graphicFrameMkLst>
        </pc:graphicFrameChg>
      </pc:sldChg>
      <pc:sldChg chg="modSp mod">
        <pc:chgData name="Maureen Peschla-Pilgram" userId="05f9e4c9-319c-4d68-8ed7-6b236f3ecaf4" providerId="ADAL" clId="{7745A2A4-FCB3-4C26-AE9F-ED6EC831263B}" dt="2025-05-12T06:47:05.310" v="2020" actId="20577"/>
        <pc:sldMkLst>
          <pc:docMk/>
          <pc:sldMk cId="934488719" sldId="267"/>
        </pc:sldMkLst>
        <pc:spChg chg="mod">
          <ac:chgData name="Maureen Peschla-Pilgram" userId="05f9e4c9-319c-4d68-8ed7-6b236f3ecaf4" providerId="ADAL" clId="{7745A2A4-FCB3-4C26-AE9F-ED6EC831263B}" dt="2025-05-12T06:47:05.310" v="2020" actId="20577"/>
          <ac:spMkLst>
            <pc:docMk/>
            <pc:sldMk cId="934488719" sldId="267"/>
            <ac:spMk id="6" creationId="{00E69C08-80D6-DFC5-6999-4A2E2B10542D}"/>
          </ac:spMkLst>
        </pc:spChg>
        <pc:picChg chg="mod">
          <ac:chgData name="Maureen Peschla-Pilgram" userId="05f9e4c9-319c-4d68-8ed7-6b236f3ecaf4" providerId="ADAL" clId="{7745A2A4-FCB3-4C26-AE9F-ED6EC831263B}" dt="2025-05-12T06:39:20.172" v="1584" actId="1076"/>
          <ac:picMkLst>
            <pc:docMk/>
            <pc:sldMk cId="934488719" sldId="267"/>
            <ac:picMk id="4" creationId="{AEE2FCDA-DD4D-73A1-6627-B451F331171C}"/>
          </ac:picMkLst>
        </pc:picChg>
        <pc:picChg chg="mod">
          <ac:chgData name="Maureen Peschla-Pilgram" userId="05f9e4c9-319c-4d68-8ed7-6b236f3ecaf4" providerId="ADAL" clId="{7745A2A4-FCB3-4C26-AE9F-ED6EC831263B}" dt="2025-05-12T06:39:45.511" v="1586" actId="1076"/>
          <ac:picMkLst>
            <pc:docMk/>
            <pc:sldMk cId="934488719" sldId="267"/>
            <ac:picMk id="5" creationId="{B79C5706-A3AF-BDE3-16FE-C0104D38F08C}"/>
          </ac:picMkLst>
        </pc:picChg>
        <pc:picChg chg="mod">
          <ac:chgData name="Maureen Peschla-Pilgram" userId="05f9e4c9-319c-4d68-8ed7-6b236f3ecaf4" providerId="ADAL" clId="{7745A2A4-FCB3-4C26-AE9F-ED6EC831263B}" dt="2025-05-12T06:38:56.337" v="1569" actId="1076"/>
          <ac:picMkLst>
            <pc:docMk/>
            <pc:sldMk cId="934488719" sldId="267"/>
            <ac:picMk id="8" creationId="{C801A3E8-55A0-06DB-8F6F-DD5472251462}"/>
          </ac:picMkLst>
        </pc:picChg>
      </pc:sldChg>
      <pc:sldChg chg="delSp modSp mod">
        <pc:chgData name="Maureen Peschla-Pilgram" userId="05f9e4c9-319c-4d68-8ed7-6b236f3ecaf4" providerId="ADAL" clId="{7745A2A4-FCB3-4C26-AE9F-ED6EC831263B}" dt="2025-05-12T06:47:29.527" v="2021" actId="20577"/>
        <pc:sldMkLst>
          <pc:docMk/>
          <pc:sldMk cId="28717870" sldId="268"/>
        </pc:sldMkLst>
        <pc:spChg chg="mod">
          <ac:chgData name="Maureen Peschla-Pilgram" userId="05f9e4c9-319c-4d68-8ed7-6b236f3ecaf4" providerId="ADAL" clId="{7745A2A4-FCB3-4C26-AE9F-ED6EC831263B}" dt="2025-05-12T06:47:29.527" v="2021" actId="20577"/>
          <ac:spMkLst>
            <pc:docMk/>
            <pc:sldMk cId="28717870" sldId="268"/>
            <ac:spMk id="6" creationId="{647C0287-37ED-6DD5-124F-1C8DBFCD7D83}"/>
          </ac:spMkLst>
        </pc:spChg>
        <pc:picChg chg="mod">
          <ac:chgData name="Maureen Peschla-Pilgram" userId="05f9e4c9-319c-4d68-8ed7-6b236f3ecaf4" providerId="ADAL" clId="{7745A2A4-FCB3-4C26-AE9F-ED6EC831263B}" dt="2025-05-12T06:46:55.078" v="2018" actId="1076"/>
          <ac:picMkLst>
            <pc:docMk/>
            <pc:sldMk cId="28717870" sldId="268"/>
            <ac:picMk id="5" creationId="{A5A7C97F-2E43-BDAD-E4E1-9DC290F1CB12}"/>
          </ac:picMkLst>
        </pc:picChg>
      </pc:sldChg>
      <pc:sldChg chg="modSp mod">
        <pc:chgData name="Maureen Peschla-Pilgram" userId="05f9e4c9-319c-4d68-8ed7-6b236f3ecaf4" providerId="ADAL" clId="{7745A2A4-FCB3-4C26-AE9F-ED6EC831263B}" dt="2025-05-12T06:46:17.390" v="2010" actId="20577"/>
        <pc:sldMkLst>
          <pc:docMk/>
          <pc:sldMk cId="823640172" sldId="269"/>
        </pc:sldMkLst>
        <pc:spChg chg="mod">
          <ac:chgData name="Maureen Peschla-Pilgram" userId="05f9e4c9-319c-4d68-8ed7-6b236f3ecaf4" providerId="ADAL" clId="{7745A2A4-FCB3-4C26-AE9F-ED6EC831263B}" dt="2025-05-12T06:42:07.680" v="1736" actId="1076"/>
          <ac:spMkLst>
            <pc:docMk/>
            <pc:sldMk cId="823640172" sldId="269"/>
            <ac:spMk id="3" creationId="{3B80872B-F701-8B41-43F1-C59C7D541016}"/>
          </ac:spMkLst>
        </pc:spChg>
        <pc:spChg chg="mod">
          <ac:chgData name="Maureen Peschla-Pilgram" userId="05f9e4c9-319c-4d68-8ed7-6b236f3ecaf4" providerId="ADAL" clId="{7745A2A4-FCB3-4C26-AE9F-ED6EC831263B}" dt="2025-05-12T06:46:17.390" v="2010" actId="20577"/>
          <ac:spMkLst>
            <pc:docMk/>
            <pc:sldMk cId="823640172" sldId="269"/>
            <ac:spMk id="6" creationId="{5B679CB2-789D-C19F-1DE2-CA0DDE5EF9F0}"/>
          </ac:spMkLst>
        </pc:spChg>
        <pc:picChg chg="mod">
          <ac:chgData name="Maureen Peschla-Pilgram" userId="05f9e4c9-319c-4d68-8ed7-6b236f3ecaf4" providerId="ADAL" clId="{7745A2A4-FCB3-4C26-AE9F-ED6EC831263B}" dt="2025-05-12T06:42:42.996" v="1746" actId="1076"/>
          <ac:picMkLst>
            <pc:docMk/>
            <pc:sldMk cId="823640172" sldId="269"/>
            <ac:picMk id="4" creationId="{3BFDCC3B-A281-0E11-AE1C-2F6EB9A9F133}"/>
          </ac:picMkLst>
        </pc:picChg>
      </pc:sldChg>
      <pc:sldChg chg="delSp modSp mod">
        <pc:chgData name="Maureen Peschla-Pilgram" userId="05f9e4c9-319c-4d68-8ed7-6b236f3ecaf4" providerId="ADAL" clId="{7745A2A4-FCB3-4C26-AE9F-ED6EC831263B}" dt="2025-05-12T06:48:04.959" v="2046" actId="20577"/>
        <pc:sldMkLst>
          <pc:docMk/>
          <pc:sldMk cId="2749002673" sldId="270"/>
        </pc:sldMkLst>
        <pc:spChg chg="mod">
          <ac:chgData name="Maureen Peschla-Pilgram" userId="05f9e4c9-319c-4d68-8ed7-6b236f3ecaf4" providerId="ADAL" clId="{7745A2A4-FCB3-4C26-AE9F-ED6EC831263B}" dt="2025-05-12T06:48:04.959" v="2046" actId="20577"/>
          <ac:spMkLst>
            <pc:docMk/>
            <pc:sldMk cId="2749002673" sldId="270"/>
            <ac:spMk id="10" creationId="{0341CF1E-E6E9-2719-1B35-EF5C76743D6B}"/>
          </ac:spMkLst>
        </pc:spChg>
        <pc:picChg chg="mod">
          <ac:chgData name="Maureen Peschla-Pilgram" userId="05f9e4c9-319c-4d68-8ed7-6b236f3ecaf4" providerId="ADAL" clId="{7745A2A4-FCB3-4C26-AE9F-ED6EC831263B}" dt="2025-05-12T06:45:38.543" v="1953" actId="1076"/>
          <ac:picMkLst>
            <pc:docMk/>
            <pc:sldMk cId="2749002673" sldId="270"/>
            <ac:picMk id="5" creationId="{72F8000F-8D85-35CF-321B-B1C8E98C675F}"/>
          </ac:picMkLst>
        </pc:picChg>
      </pc:sldChg>
      <pc:sldChg chg="delSp modSp mod">
        <pc:chgData name="Maureen Peschla-Pilgram" userId="05f9e4c9-319c-4d68-8ed7-6b236f3ecaf4" providerId="ADAL" clId="{7745A2A4-FCB3-4C26-AE9F-ED6EC831263B}" dt="2025-05-12T06:44:44.930" v="1937" actId="20577"/>
        <pc:sldMkLst>
          <pc:docMk/>
          <pc:sldMk cId="2299167934" sldId="271"/>
        </pc:sldMkLst>
        <pc:spChg chg="mod">
          <ac:chgData name="Maureen Peschla-Pilgram" userId="05f9e4c9-319c-4d68-8ed7-6b236f3ecaf4" providerId="ADAL" clId="{7745A2A4-FCB3-4C26-AE9F-ED6EC831263B}" dt="2025-05-12T06:44:44.930" v="1937" actId="20577"/>
          <ac:spMkLst>
            <pc:docMk/>
            <pc:sldMk cId="2299167934" sldId="271"/>
            <ac:spMk id="10" creationId="{820075B9-74C4-8B96-BAD9-68B30E226B19}"/>
          </ac:spMkLst>
        </pc:spChg>
        <pc:picChg chg="mod">
          <ac:chgData name="Maureen Peschla-Pilgram" userId="05f9e4c9-319c-4d68-8ed7-6b236f3ecaf4" providerId="ADAL" clId="{7745A2A4-FCB3-4C26-AE9F-ED6EC831263B}" dt="2025-05-12T06:44:13.087" v="1847" actId="1076"/>
          <ac:picMkLst>
            <pc:docMk/>
            <pc:sldMk cId="2299167934" sldId="271"/>
            <ac:picMk id="5" creationId="{9999B652-27F0-4DD6-5523-781463657DBE}"/>
          </ac:picMkLst>
        </pc:picChg>
      </pc:sldChg>
      <pc:sldChg chg="delSp modSp mod">
        <pc:chgData name="Maureen Peschla-Pilgram" userId="05f9e4c9-319c-4d68-8ed7-6b236f3ecaf4" providerId="ADAL" clId="{7745A2A4-FCB3-4C26-AE9F-ED6EC831263B}" dt="2025-05-12T06:48:57.982" v="2101" actId="20577"/>
        <pc:sldMkLst>
          <pc:docMk/>
          <pc:sldMk cId="3394795867" sldId="272"/>
        </pc:sldMkLst>
        <pc:spChg chg="mod">
          <ac:chgData name="Maureen Peschla-Pilgram" userId="05f9e4c9-319c-4d68-8ed7-6b236f3ecaf4" providerId="ADAL" clId="{7745A2A4-FCB3-4C26-AE9F-ED6EC831263B}" dt="2025-05-12T06:48:57.982" v="2101" actId="20577"/>
          <ac:spMkLst>
            <pc:docMk/>
            <pc:sldMk cId="3394795867" sldId="272"/>
            <ac:spMk id="9" creationId="{E97DBCA6-A746-5F9D-2135-2CCB4DB31EF6}"/>
          </ac:spMkLst>
        </pc:spChg>
      </pc:sldChg>
      <pc:sldChg chg="delSp modSp mod">
        <pc:chgData name="Maureen Peschla-Pilgram" userId="05f9e4c9-319c-4d68-8ed7-6b236f3ecaf4" providerId="ADAL" clId="{7745A2A4-FCB3-4C26-AE9F-ED6EC831263B}" dt="2025-05-12T06:49:53.511" v="2187" actId="478"/>
        <pc:sldMkLst>
          <pc:docMk/>
          <pc:sldMk cId="2246226687" sldId="273"/>
        </pc:sldMkLst>
        <pc:spChg chg="mod">
          <ac:chgData name="Maureen Peschla-Pilgram" userId="05f9e4c9-319c-4d68-8ed7-6b236f3ecaf4" providerId="ADAL" clId="{7745A2A4-FCB3-4C26-AE9F-ED6EC831263B}" dt="2025-05-12T06:49:49.418" v="2186" actId="20577"/>
          <ac:spMkLst>
            <pc:docMk/>
            <pc:sldMk cId="2246226687" sldId="273"/>
            <ac:spMk id="11" creationId="{A308D5A0-3EFC-3E2B-0F65-A408D1D2421C}"/>
          </ac:spMkLst>
        </pc:spChg>
      </pc:sldChg>
      <pc:sldChg chg="delSp modSp mod">
        <pc:chgData name="Maureen Peschla-Pilgram" userId="05f9e4c9-319c-4d68-8ed7-6b236f3ecaf4" providerId="ADAL" clId="{7745A2A4-FCB3-4C26-AE9F-ED6EC831263B}" dt="2025-05-12T06:53:13.053" v="2509" actId="20577"/>
        <pc:sldMkLst>
          <pc:docMk/>
          <pc:sldMk cId="3636481432" sldId="274"/>
        </pc:sldMkLst>
        <pc:spChg chg="mod">
          <ac:chgData name="Maureen Peschla-Pilgram" userId="05f9e4c9-319c-4d68-8ed7-6b236f3ecaf4" providerId="ADAL" clId="{7745A2A4-FCB3-4C26-AE9F-ED6EC831263B}" dt="2025-05-12T06:53:13.053" v="2509" actId="20577"/>
          <ac:spMkLst>
            <pc:docMk/>
            <pc:sldMk cId="3636481432" sldId="274"/>
            <ac:spMk id="2" creationId="{3104D812-C672-8B5E-6BA2-34DBB990B832}"/>
          </ac:spMkLst>
        </pc:spChg>
      </pc:sldChg>
      <pc:sldChg chg="delSp modSp mod">
        <pc:chgData name="Maureen Peschla-Pilgram" userId="05f9e4c9-319c-4d68-8ed7-6b236f3ecaf4" providerId="ADAL" clId="{7745A2A4-FCB3-4C26-AE9F-ED6EC831263B}" dt="2025-05-12T06:51:42.133" v="2355" actId="478"/>
        <pc:sldMkLst>
          <pc:docMk/>
          <pc:sldMk cId="742864296" sldId="275"/>
        </pc:sldMkLst>
        <pc:spChg chg="mod">
          <ac:chgData name="Maureen Peschla-Pilgram" userId="05f9e4c9-319c-4d68-8ed7-6b236f3ecaf4" providerId="ADAL" clId="{7745A2A4-FCB3-4C26-AE9F-ED6EC831263B}" dt="2025-05-12T06:51:31.496" v="2353" actId="20577"/>
          <ac:spMkLst>
            <pc:docMk/>
            <pc:sldMk cId="742864296" sldId="275"/>
            <ac:spMk id="9" creationId="{6CD3579B-943A-A4E4-6EBC-F2F974FE5B89}"/>
          </ac:spMkLst>
        </pc:spChg>
        <pc:picChg chg="mod">
          <ac:chgData name="Maureen Peschla-Pilgram" userId="05f9e4c9-319c-4d68-8ed7-6b236f3ecaf4" providerId="ADAL" clId="{7745A2A4-FCB3-4C26-AE9F-ED6EC831263B}" dt="2025-05-12T06:51:40.591" v="2354" actId="1076"/>
          <ac:picMkLst>
            <pc:docMk/>
            <pc:sldMk cId="742864296" sldId="275"/>
            <ac:picMk id="8" creationId="{FEBCDF57-B242-3BB0-91E8-7F09E5AA04AE}"/>
          </ac:picMkLst>
        </pc:picChg>
      </pc:sldChg>
      <pc:sldChg chg="delSp modSp mod">
        <pc:chgData name="Maureen Peschla-Pilgram" userId="05f9e4c9-319c-4d68-8ed7-6b236f3ecaf4" providerId="ADAL" clId="{7745A2A4-FCB3-4C26-AE9F-ED6EC831263B}" dt="2025-05-12T06:53:44.365" v="2549" actId="478"/>
        <pc:sldMkLst>
          <pc:docMk/>
          <pc:sldMk cId="1960136657" sldId="277"/>
        </pc:sldMkLst>
        <pc:spChg chg="mod">
          <ac:chgData name="Maureen Peschla-Pilgram" userId="05f9e4c9-319c-4d68-8ed7-6b236f3ecaf4" providerId="ADAL" clId="{7745A2A4-FCB3-4C26-AE9F-ED6EC831263B}" dt="2025-05-12T06:53:28.869" v="2547" actId="20577"/>
          <ac:spMkLst>
            <pc:docMk/>
            <pc:sldMk cId="1960136657" sldId="277"/>
            <ac:spMk id="2" creationId="{F9A8F103-9E2E-0749-B888-65186850A33E}"/>
          </ac:spMkLst>
        </pc:spChg>
      </pc:sldChg>
      <pc:sldChg chg="delSp modSp mod">
        <pc:chgData name="Maureen Peschla-Pilgram" userId="05f9e4c9-319c-4d68-8ed7-6b236f3ecaf4" providerId="ADAL" clId="{7745A2A4-FCB3-4C26-AE9F-ED6EC831263B}" dt="2025-05-12T06:55:25.233" v="2749" actId="20577"/>
        <pc:sldMkLst>
          <pc:docMk/>
          <pc:sldMk cId="681432267" sldId="278"/>
        </pc:sldMkLst>
        <pc:spChg chg="mod">
          <ac:chgData name="Maureen Peschla-Pilgram" userId="05f9e4c9-319c-4d68-8ed7-6b236f3ecaf4" providerId="ADAL" clId="{7745A2A4-FCB3-4C26-AE9F-ED6EC831263B}" dt="2025-05-12T06:55:25.233" v="2749" actId="20577"/>
          <ac:spMkLst>
            <pc:docMk/>
            <pc:sldMk cId="681432267" sldId="278"/>
            <ac:spMk id="9" creationId="{56F8FECE-1A99-8D79-1F0A-A795C14BC614}"/>
          </ac:spMkLst>
        </pc:spChg>
        <pc:picChg chg="mod">
          <ac:chgData name="Maureen Peschla-Pilgram" userId="05f9e4c9-319c-4d68-8ed7-6b236f3ecaf4" providerId="ADAL" clId="{7745A2A4-FCB3-4C26-AE9F-ED6EC831263B}" dt="2025-05-12T06:53:48.988" v="2550" actId="1076"/>
          <ac:picMkLst>
            <pc:docMk/>
            <pc:sldMk cId="681432267" sldId="278"/>
            <ac:picMk id="5" creationId="{4CD169CB-00A4-8CAF-EBA2-82BBE7607CE5}"/>
          </ac:picMkLst>
        </pc:picChg>
        <pc:picChg chg="mod">
          <ac:chgData name="Maureen Peschla-Pilgram" userId="05f9e4c9-319c-4d68-8ed7-6b236f3ecaf4" providerId="ADAL" clId="{7745A2A4-FCB3-4C26-AE9F-ED6EC831263B}" dt="2025-05-12T06:54:30.655" v="2612" actId="1076"/>
          <ac:picMkLst>
            <pc:docMk/>
            <pc:sldMk cId="681432267" sldId="278"/>
            <ac:picMk id="8" creationId="{6DE8EF3B-94B0-B28A-AF78-C6B1EB66BFD7}"/>
          </ac:picMkLst>
        </pc:picChg>
      </pc:sldChg>
      <pc:sldChg chg="delSp modSp mod">
        <pc:chgData name="Maureen Peschla-Pilgram" userId="05f9e4c9-319c-4d68-8ed7-6b236f3ecaf4" providerId="ADAL" clId="{7745A2A4-FCB3-4C26-AE9F-ED6EC831263B}" dt="2025-05-12T06:57:59.436" v="2756" actId="20577"/>
        <pc:sldMkLst>
          <pc:docMk/>
          <pc:sldMk cId="1478952022" sldId="281"/>
        </pc:sldMkLst>
        <pc:spChg chg="mod">
          <ac:chgData name="Maureen Peschla-Pilgram" userId="05f9e4c9-319c-4d68-8ed7-6b236f3ecaf4" providerId="ADAL" clId="{7745A2A4-FCB3-4C26-AE9F-ED6EC831263B}" dt="2025-05-12T06:57:59.436" v="2756" actId="20577"/>
          <ac:spMkLst>
            <pc:docMk/>
            <pc:sldMk cId="1478952022" sldId="281"/>
            <ac:spMk id="2" creationId="{AC630DF0-EFB7-535E-DD10-AFDE8EA96B28}"/>
          </ac:spMkLst>
        </pc:spChg>
        <pc:picChg chg="mod">
          <ac:chgData name="Maureen Peschla-Pilgram" userId="05f9e4c9-319c-4d68-8ed7-6b236f3ecaf4" providerId="ADAL" clId="{7745A2A4-FCB3-4C26-AE9F-ED6EC831263B}" dt="2025-05-12T06:57:56.014" v="2751" actId="1076"/>
          <ac:picMkLst>
            <pc:docMk/>
            <pc:sldMk cId="1478952022" sldId="281"/>
            <ac:picMk id="4" creationId="{FD1FF1E6-C8B8-0AF7-AC27-894E9C933EE9}"/>
          </ac:picMkLst>
        </pc:picChg>
      </pc:sldChg>
      <pc:sldChg chg="delSp modSp mod">
        <pc:chgData name="Maureen Peschla-Pilgram" userId="05f9e4c9-319c-4d68-8ed7-6b236f3ecaf4" providerId="ADAL" clId="{7745A2A4-FCB3-4C26-AE9F-ED6EC831263B}" dt="2025-05-12T06:58:24.947" v="2761" actId="1076"/>
        <pc:sldMkLst>
          <pc:docMk/>
          <pc:sldMk cId="4241836876" sldId="282"/>
        </pc:sldMkLst>
        <pc:spChg chg="mod">
          <ac:chgData name="Maureen Peschla-Pilgram" userId="05f9e4c9-319c-4d68-8ed7-6b236f3ecaf4" providerId="ADAL" clId="{7745A2A4-FCB3-4C26-AE9F-ED6EC831263B}" dt="2025-05-12T06:58:22.289" v="2760" actId="20577"/>
          <ac:spMkLst>
            <pc:docMk/>
            <pc:sldMk cId="4241836876" sldId="282"/>
            <ac:spMk id="9" creationId="{8516726A-6BBD-0935-9810-68C26B85C837}"/>
          </ac:spMkLst>
        </pc:spChg>
        <pc:picChg chg="mod">
          <ac:chgData name="Maureen Peschla-Pilgram" userId="05f9e4c9-319c-4d68-8ed7-6b236f3ecaf4" providerId="ADAL" clId="{7745A2A4-FCB3-4C26-AE9F-ED6EC831263B}" dt="2025-05-12T06:58:24.947" v="2761" actId="1076"/>
          <ac:picMkLst>
            <pc:docMk/>
            <pc:sldMk cId="4241836876" sldId="282"/>
            <ac:picMk id="4" creationId="{1FF1BC40-A85C-C113-9C88-E888690B4B78}"/>
          </ac:picMkLst>
        </pc:picChg>
      </pc:sldChg>
      <pc:sldChg chg="delSp modSp mod">
        <pc:chgData name="Maureen Peschla-Pilgram" userId="05f9e4c9-319c-4d68-8ed7-6b236f3ecaf4" providerId="ADAL" clId="{7745A2A4-FCB3-4C26-AE9F-ED6EC831263B}" dt="2025-05-12T06:58:41.319" v="2767" actId="1076"/>
        <pc:sldMkLst>
          <pc:docMk/>
          <pc:sldMk cId="366737162" sldId="286"/>
        </pc:sldMkLst>
        <pc:spChg chg="mod">
          <ac:chgData name="Maureen Peschla-Pilgram" userId="05f9e4c9-319c-4d68-8ed7-6b236f3ecaf4" providerId="ADAL" clId="{7745A2A4-FCB3-4C26-AE9F-ED6EC831263B}" dt="2025-05-12T06:58:37.147" v="2766" actId="20577"/>
          <ac:spMkLst>
            <pc:docMk/>
            <pc:sldMk cId="366737162" sldId="286"/>
            <ac:spMk id="2" creationId="{AEDDE861-3480-4067-6D71-F7FD1DFC5FC0}"/>
          </ac:spMkLst>
        </pc:spChg>
        <pc:picChg chg="mod">
          <ac:chgData name="Maureen Peschla-Pilgram" userId="05f9e4c9-319c-4d68-8ed7-6b236f3ecaf4" providerId="ADAL" clId="{7745A2A4-FCB3-4C26-AE9F-ED6EC831263B}" dt="2025-05-12T06:58:41.319" v="2767" actId="1076"/>
          <ac:picMkLst>
            <pc:docMk/>
            <pc:sldMk cId="366737162" sldId="286"/>
            <ac:picMk id="4" creationId="{6CC8A4A3-4C92-76F7-5407-AC0B09B9B913}"/>
          </ac:picMkLst>
        </pc:picChg>
      </pc:sldChg>
      <pc:sldChg chg="addSp modSp add mod">
        <pc:chgData name="Maureen Peschla-Pilgram" userId="05f9e4c9-319c-4d68-8ed7-6b236f3ecaf4" providerId="ADAL" clId="{7745A2A4-FCB3-4C26-AE9F-ED6EC831263B}" dt="2025-05-12T06:21:36.100" v="1434" actId="20577"/>
        <pc:sldMkLst>
          <pc:docMk/>
          <pc:sldMk cId="3511741601" sldId="294"/>
        </pc:sldMkLst>
        <pc:spChg chg="mod">
          <ac:chgData name="Maureen Peschla-Pilgram" userId="05f9e4c9-319c-4d68-8ed7-6b236f3ecaf4" providerId="ADAL" clId="{7745A2A4-FCB3-4C26-AE9F-ED6EC831263B}" dt="2025-05-12T06:16:46.407" v="805" actId="20577"/>
          <ac:spMkLst>
            <pc:docMk/>
            <pc:sldMk cId="3511741601" sldId="294"/>
            <ac:spMk id="2" creationId="{A6B7A51B-2992-3BF3-756F-A4AAC5E07CC5}"/>
          </ac:spMkLst>
        </pc:spChg>
        <pc:spChg chg="mod">
          <ac:chgData name="Maureen Peschla-Pilgram" userId="05f9e4c9-319c-4d68-8ed7-6b236f3ecaf4" providerId="ADAL" clId="{7745A2A4-FCB3-4C26-AE9F-ED6EC831263B}" dt="2025-05-12T06:14:06.260" v="660" actId="20577"/>
          <ac:spMkLst>
            <pc:docMk/>
            <pc:sldMk cId="3511741601" sldId="294"/>
            <ac:spMk id="3" creationId="{AE0028AA-76D5-5D80-44E4-AF99469C8377}"/>
          </ac:spMkLst>
        </pc:spChg>
        <pc:spChg chg="mod">
          <ac:chgData name="Maureen Peschla-Pilgram" userId="05f9e4c9-319c-4d68-8ed7-6b236f3ecaf4" providerId="ADAL" clId="{7745A2A4-FCB3-4C26-AE9F-ED6EC831263B}" dt="2025-05-12T06:21:36.100" v="1434" actId="20577"/>
          <ac:spMkLst>
            <pc:docMk/>
            <pc:sldMk cId="3511741601" sldId="294"/>
            <ac:spMk id="6" creationId="{8CB4792E-D078-8681-6EFA-69009B50BFF4}"/>
          </ac:spMkLst>
        </pc:spChg>
        <pc:graphicFrameChg chg="modGraphic">
          <ac:chgData name="Maureen Peschla-Pilgram" userId="05f9e4c9-319c-4d68-8ed7-6b236f3ecaf4" providerId="ADAL" clId="{7745A2A4-FCB3-4C26-AE9F-ED6EC831263B}" dt="2025-05-12T06:13:57.311" v="619" actId="20577"/>
          <ac:graphicFrameMkLst>
            <pc:docMk/>
            <pc:sldMk cId="3511741601" sldId="294"/>
            <ac:graphicFrameMk id="5" creationId="{C62206D6-EA7F-AB37-B31B-A60297BC2B38}"/>
          </ac:graphicFrameMkLst>
        </pc:graphicFrameChg>
        <pc:picChg chg="mod">
          <ac:chgData name="Maureen Peschla-Pilgram" userId="05f9e4c9-319c-4d68-8ed7-6b236f3ecaf4" providerId="ADAL" clId="{7745A2A4-FCB3-4C26-AE9F-ED6EC831263B}" dt="2025-05-12T06:17:10.237" v="810" actId="1076"/>
          <ac:picMkLst>
            <pc:docMk/>
            <pc:sldMk cId="3511741601" sldId="294"/>
            <ac:picMk id="4" creationId="{A10359AC-13B8-A7BD-149A-E160D6CD5E47}"/>
          </ac:picMkLst>
        </pc:picChg>
        <pc:picChg chg="mod">
          <ac:chgData name="Maureen Peschla-Pilgram" userId="05f9e4c9-319c-4d68-8ed7-6b236f3ecaf4" providerId="ADAL" clId="{7745A2A4-FCB3-4C26-AE9F-ED6EC831263B}" dt="2025-05-12T06:17:18.391" v="812" actId="1076"/>
          <ac:picMkLst>
            <pc:docMk/>
            <pc:sldMk cId="3511741601" sldId="294"/>
            <ac:picMk id="8" creationId="{50A2E928-9AE1-6CF5-3618-C8F94E7976BB}"/>
          </ac:picMkLst>
        </pc:picChg>
        <pc:picChg chg="add mod">
          <ac:chgData name="Maureen Peschla-Pilgram" userId="05f9e4c9-319c-4d68-8ed7-6b236f3ecaf4" providerId="ADAL" clId="{7745A2A4-FCB3-4C26-AE9F-ED6EC831263B}" dt="2025-05-12T06:16:50.552" v="806" actId="1076"/>
          <ac:picMkLst>
            <pc:docMk/>
            <pc:sldMk cId="3511741601" sldId="294"/>
            <ac:picMk id="9" creationId="{74F79BB9-D646-1E01-5595-DABA3A6CE7E2}"/>
          </ac:picMkLst>
        </pc:picChg>
      </pc:sldChg>
    </pc:docChg>
  </pc:docChgLst>
  <pc:docChgLst>
    <pc:chgData name="Maureen Peschla-Pilgram" userId="05f9e4c9-319c-4d68-8ed7-6b236f3ecaf4" providerId="ADAL" clId="{00EF2094-3016-488C-BD28-F0223AD33CC8}"/>
    <pc:docChg chg="custSel modSld">
      <pc:chgData name="Maureen Peschla-Pilgram" userId="05f9e4c9-319c-4d68-8ed7-6b236f3ecaf4" providerId="ADAL" clId="{00EF2094-3016-488C-BD28-F0223AD33CC8}" dt="2025-01-23T09:42:24.545" v="2138" actId="1076"/>
      <pc:docMkLst>
        <pc:docMk/>
      </pc:docMkLst>
      <pc:sldChg chg="modSp mod">
        <pc:chgData name="Maureen Peschla-Pilgram" userId="05f9e4c9-319c-4d68-8ed7-6b236f3ecaf4" providerId="ADAL" clId="{00EF2094-3016-488C-BD28-F0223AD33CC8}" dt="2025-01-23T09:38:25.965" v="1674" actId="20577"/>
        <pc:sldMkLst>
          <pc:docMk/>
          <pc:sldMk cId="2749002673" sldId="270"/>
        </pc:sldMkLst>
      </pc:sldChg>
      <pc:sldChg chg="modSp mod">
        <pc:chgData name="Maureen Peschla-Pilgram" userId="05f9e4c9-319c-4d68-8ed7-6b236f3ecaf4" providerId="ADAL" clId="{00EF2094-3016-488C-BD28-F0223AD33CC8}" dt="2025-01-23T09:39:24.573" v="1758" actId="20577"/>
        <pc:sldMkLst>
          <pc:docMk/>
          <pc:sldMk cId="2246226687" sldId="273"/>
        </pc:sldMkLst>
      </pc:sldChg>
      <pc:sldChg chg="modSp mod">
        <pc:chgData name="Maureen Peschla-Pilgram" userId="05f9e4c9-319c-4d68-8ed7-6b236f3ecaf4" providerId="ADAL" clId="{00EF2094-3016-488C-BD28-F0223AD33CC8}" dt="2025-01-23T09:42:24.545" v="2138" actId="1076"/>
        <pc:sldMkLst>
          <pc:docMk/>
          <pc:sldMk cId="3636481432" sldId="274"/>
        </pc:sldMkLst>
      </pc:sldChg>
      <pc:sldChg chg="modSp mod">
        <pc:chgData name="Maureen Peschla-Pilgram" userId="05f9e4c9-319c-4d68-8ed7-6b236f3ecaf4" providerId="ADAL" clId="{00EF2094-3016-488C-BD28-F0223AD33CC8}" dt="2025-01-23T09:42:11.521" v="2136" actId="1076"/>
        <pc:sldMkLst>
          <pc:docMk/>
          <pc:sldMk cId="742864296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73D151-C58A-4291-83D6-A69FB92829F6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B4DDF1-1418-442D-A0A4-D2213E5171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972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EFDB-EDCD-4462-B00A-46F844D60347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4828-67C8-48E2-89BC-F341B3BEF351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6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EA28-35EC-4FEC-8042-323E578286ED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5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7ADD-4289-424F-8CC0-2C005E0EDA18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3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BD94-04BA-492B-A262-189B2891F592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6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212C-A7A1-4385-92B2-F01238F37C42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6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07D4-8682-4BBA-8A1E-898516F691AD}" type="datetime1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7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FEFBD-AC99-432C-A8FC-CC61B41B8624}" type="datetime1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1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6C43-47DB-4061-B78F-F8C4408470E8}" type="datetime1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AE72-CED6-495A-80EC-8CD369C456FD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8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B8D0-C26C-4D54-9766-3EBE2EB25F79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5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F0052-0121-4392-B2D5-C509D39C0A06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7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aphicdesign.stackexchange.com/questions/29088/easy-fast-secured-icon-recommendation/29161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pixabay.com/de/ausrufezeichen-anmelden-symbol-24077/" TargetMode="External"/><Relationship Id="rId9" Type="http://schemas.openxmlformats.org/officeDocument/2006/relationships/hyperlink" Target="https://svgsilh.com/de/image/1805514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mailto:hp@awo-solingen.de" TargetMode="Externa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awo.org/verband/geschicht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wo-solingen.de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t@awo-solingen.de" TargetMode="Externa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5AE1F8E-89AF-6482-63D8-E64D3C7B6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77" y="257561"/>
            <a:ext cx="1651266" cy="116614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83F6289-5BF3-69EF-3948-67AAE1AD7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393" y="2006090"/>
            <a:ext cx="7529213" cy="451752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B503D59-AEF5-095E-E9AC-C01F5D66D52D}"/>
              </a:ext>
            </a:extLst>
          </p:cNvPr>
          <p:cNvSpPr txBox="1">
            <a:spLocks/>
          </p:cNvSpPr>
          <p:nvPr/>
        </p:nvSpPr>
        <p:spPr>
          <a:xfrm>
            <a:off x="3419824" y="653142"/>
            <a:ext cx="4970550" cy="939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e-DE"/>
            </a:br>
            <a:r>
              <a:rPr lang="de-DE"/>
              <a:t>Onboarding AWO Solingen</a:t>
            </a:r>
          </a:p>
        </p:txBody>
      </p:sp>
    </p:spTree>
    <p:extLst>
      <p:ext uri="{BB962C8B-B14F-4D97-AF65-F5344CB8AC3E}">
        <p14:creationId xmlns:p14="http://schemas.microsoft.com/office/powerpoint/2010/main" val="42210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5DC9D-58FD-7B15-CB7C-7A0E35056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7E9F957-702A-6549-16B7-98E11D7CE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" y="254681"/>
            <a:ext cx="1644208" cy="1161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F7B50D7-A1D3-1A5D-C1A4-7D2693FC1545}"/>
              </a:ext>
            </a:extLst>
          </p:cNvPr>
          <p:cNvSpPr txBox="1"/>
          <p:nvPr/>
        </p:nvSpPr>
        <p:spPr>
          <a:xfrm>
            <a:off x="4178709" y="688257"/>
            <a:ext cx="7226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Eingangsbestätigung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B363FBE-9CA3-3B72-2EDC-87BF17850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61" y="2375684"/>
            <a:ext cx="274344" cy="28044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2BE8143-4AAC-DE04-919D-2125105E0F0B}"/>
              </a:ext>
            </a:extLst>
          </p:cNvPr>
          <p:cNvSpPr txBox="1"/>
          <p:nvPr/>
        </p:nvSpPr>
        <p:spPr>
          <a:xfrm>
            <a:off x="621342" y="2208033"/>
            <a:ext cx="101070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	Für die eingegangene Bewerbung im AWO-Stellenportal wird durch die/den Bewerbungsverantwortliche/n eine Eingangsbestätigung über die Funktion der AWO-</a:t>
            </a:r>
          </a:p>
          <a:p>
            <a:r>
              <a:rPr lang="de-DE" dirty="0"/>
              <a:t>	Stellenbörse an den/die Bewerber*in versendet</a:t>
            </a:r>
          </a:p>
          <a:p>
            <a:r>
              <a:rPr lang="de-DE" dirty="0"/>
              <a:t>	Die Eingangsbestätigung muss unmittelbar nach Eingang der Bewerbung durch den/die Bewerbungsverantwortliche/n erfolgen.</a:t>
            </a:r>
          </a:p>
          <a:p>
            <a:endParaRPr lang="de-DE" dirty="0"/>
          </a:p>
          <a:p>
            <a:r>
              <a:rPr lang="de-DE" dirty="0"/>
              <a:t>	In Einzelfällen macht es Sinn, den/die Bewerber*in telefonisch zu kontaktieren, wenn bereits Kontakt auf dieser Ebene stattgefunden hat, um das Ergebnis der 	Bewerbungsphase mitzuteilen.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Der Text für die Eingangsbestätigung ist in der AWO-Stellenbörse hinterlegt, es muss lediglich der Button versenden aktiviert werden.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F275864-5270-9738-88E3-1E5C97DB4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15" y="3497253"/>
            <a:ext cx="280440" cy="28044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2201D09-0A4E-0A69-14F0-0F43AAEB3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65" y="4402642"/>
            <a:ext cx="280440" cy="286537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1B6AA34-08DF-2848-0D46-6E18C7244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4467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Bewerbungsprozess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8023B133-CB9D-C799-A40A-17C0B6FEB02D}"/>
              </a:ext>
            </a:extLst>
          </p:cNvPr>
          <p:cNvSpPr txBox="1"/>
          <p:nvPr/>
        </p:nvSpPr>
        <p:spPr>
          <a:xfrm>
            <a:off x="11630332" y="6488668"/>
            <a:ext cx="1123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5</a:t>
            </a:r>
          </a:p>
        </p:txBody>
      </p:sp>
    </p:spTree>
    <p:extLst>
      <p:ext uri="{BB962C8B-B14F-4D97-AF65-F5344CB8AC3E}">
        <p14:creationId xmlns:p14="http://schemas.microsoft.com/office/powerpoint/2010/main" val="1167477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1F446-D281-0D30-40F3-487588CEC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E921E3-0190-CE5C-4CCC-9655B56B0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" y="254681"/>
            <a:ext cx="1644208" cy="1161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03FD803-C00B-60C4-9B0B-87CC6DA11712}"/>
              </a:ext>
            </a:extLst>
          </p:cNvPr>
          <p:cNvSpPr txBox="1"/>
          <p:nvPr/>
        </p:nvSpPr>
        <p:spPr>
          <a:xfrm>
            <a:off x="2644877" y="688257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Bewertung der eingegangenen Bewerbungen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79C5706-A3AF-BDE3-16FE-C0104D38F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81" y="2431332"/>
            <a:ext cx="274344" cy="28044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0E69C08-80D6-DFC5-6999-4A2E2B10542D}"/>
              </a:ext>
            </a:extLst>
          </p:cNvPr>
          <p:cNvSpPr txBox="1"/>
          <p:nvPr/>
        </p:nvSpPr>
        <p:spPr>
          <a:xfrm>
            <a:off x="713078" y="2203288"/>
            <a:ext cx="96253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	Die eingegangenen Bewerbungen werden durch die/den Bewerbungsverantwortliche/n mit den Anforderungen der Stellenanzeige und den  	Tätigkeitsbeschreibungen der jeweiligen Stelle verglichen. In bestimmten Arbeitsbereichen muss vorher eine Einstellungszusage vom Fördermittelgeber eingeholt 	werden.</a:t>
            </a:r>
          </a:p>
          <a:p>
            <a:endParaRPr lang="de-DE" dirty="0"/>
          </a:p>
          <a:p>
            <a:r>
              <a:rPr lang="de-DE" dirty="0"/>
              <a:t>	Ein Austausch mit den Kolleg*innen zur Bewertung kann in einzelnen Fällen sinnvoll sein.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Tätigkeitsbeschreibungen/Stellenbeschreibungen liegen für alle Stellen der AWO Solingen vor und können mit dem Profil des potenziellen Bewerbers abgeglichen 	werden.  </a:t>
            </a: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801A3E8-55A0-06DB-8F6F-DD5472251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33" y="3331846"/>
            <a:ext cx="280440" cy="2804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EE2FCDA-DD4D-73A1-6627-B451F3311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33" y="4146228"/>
            <a:ext cx="280440" cy="286537"/>
          </a:xfrm>
          <a:prstGeom prst="rect">
            <a:avLst/>
          </a:prstGeom>
        </p:spPr>
      </p:pic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947DAA83-CFAA-62CF-B7E6-C91376CC1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738312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Bewerbungsprozess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2AB98A3-C08E-D691-379A-01B6F25D9F20}"/>
              </a:ext>
            </a:extLst>
          </p:cNvPr>
          <p:cNvSpPr txBox="1"/>
          <p:nvPr/>
        </p:nvSpPr>
        <p:spPr>
          <a:xfrm>
            <a:off x="11543071" y="6412779"/>
            <a:ext cx="555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6</a:t>
            </a:r>
          </a:p>
        </p:txBody>
      </p:sp>
    </p:spTree>
    <p:extLst>
      <p:ext uri="{BB962C8B-B14F-4D97-AF65-F5344CB8AC3E}">
        <p14:creationId xmlns:p14="http://schemas.microsoft.com/office/powerpoint/2010/main" val="934488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163EC-DEAD-E6DA-0CE6-6A6B3DAD6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03E2F77-7F4C-5D6D-46C0-6ACBE58C1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" y="254681"/>
            <a:ext cx="1644208" cy="1161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4D4C887-D54F-14C2-536B-B41F621FC594}"/>
              </a:ext>
            </a:extLst>
          </p:cNvPr>
          <p:cNvSpPr txBox="1"/>
          <p:nvPr/>
        </p:nvSpPr>
        <p:spPr>
          <a:xfrm>
            <a:off x="4676804" y="689412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Absage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5A7C97F-2E43-BDAD-E4E1-9DC290F1C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88" y="3032623"/>
            <a:ext cx="274344" cy="28044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47C0287-37ED-6DD5-124F-1C8DBFCD7D83}"/>
              </a:ext>
            </a:extLst>
          </p:cNvPr>
          <p:cNvSpPr txBox="1"/>
          <p:nvPr/>
        </p:nvSpPr>
        <p:spPr>
          <a:xfrm>
            <a:off x="621342" y="2017298"/>
            <a:ext cx="10107081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	Nach Sichtung der eingegangenen Bewerbungen wird eine Vorauswahl durch die/den Bewerbungsverantwortliche/n getroffen. </a:t>
            </a:r>
          </a:p>
          <a:p>
            <a:r>
              <a:rPr lang="de-DE" dirty="0"/>
              <a:t>	Bewerber*innen, die nicht für die 	ausgeschriebene Stelle in Frage kommen, werden über die AWO-Stellenbörse durch die/den Bewerbungsverantwortliche/n darüber 	informiert. </a:t>
            </a:r>
          </a:p>
          <a:p>
            <a:r>
              <a:rPr lang="de-DE" dirty="0"/>
              <a:t>	Die Absage muss zeitnah erfolgen. (Verfahrensanweisung AWO-Stellenbörse).</a:t>
            </a:r>
          </a:p>
          <a:p>
            <a:r>
              <a:rPr lang="de-DE" dirty="0"/>
              <a:t>	Sollte der/die Bewerber*in für andere Stellen interessant sein, so werden die Bewerbungsunterlagen in der Stellenbörse an den passenden Ansprechpartner*in verschoben 	siehe </a:t>
            </a:r>
            <a:r>
              <a:rPr lang="de-DE" i="1" dirty="0"/>
              <a:t>Anleitung AWO-Stellenbörse</a:t>
            </a:r>
            <a:r>
              <a:rPr lang="de-DE" dirty="0"/>
              <a:t>. </a:t>
            </a:r>
          </a:p>
          <a:p>
            <a:r>
              <a:rPr lang="de-DE" dirty="0"/>
              <a:t>	Generell ungeeignete Bewerber*innen werden durch die/den Bewerbungsverantwortliche/n in der AWO-Stellenbörse gekennzeichnet und nach 90 Tagen automatisch aus 	der Stellenbörse gelöscht.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</a:t>
            </a:r>
          </a:p>
          <a:p>
            <a:r>
              <a:rPr lang="de-DE" dirty="0"/>
              <a:t>	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2FDC7E6-ADC0-2748-2ACC-929DA42B3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449910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Bewerbungsprozess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8EDF3F67-2AB8-31DC-B31D-84033125D2EE}"/>
              </a:ext>
            </a:extLst>
          </p:cNvPr>
          <p:cNvSpPr txBox="1"/>
          <p:nvPr/>
        </p:nvSpPr>
        <p:spPr>
          <a:xfrm>
            <a:off x="11548366" y="6412779"/>
            <a:ext cx="643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7</a:t>
            </a:r>
          </a:p>
        </p:txBody>
      </p:sp>
    </p:spTree>
    <p:extLst>
      <p:ext uri="{BB962C8B-B14F-4D97-AF65-F5344CB8AC3E}">
        <p14:creationId xmlns:p14="http://schemas.microsoft.com/office/powerpoint/2010/main" val="28717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AC5FB-7235-968A-40CB-AF9944321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D7F51A2-8E46-8EB1-383A-407B30AB6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" y="254681"/>
            <a:ext cx="1644208" cy="1161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B80872B-F701-8B41-43F1-C59C7D541016}"/>
              </a:ext>
            </a:extLst>
          </p:cNvPr>
          <p:cNvSpPr txBox="1"/>
          <p:nvPr/>
        </p:nvSpPr>
        <p:spPr>
          <a:xfrm>
            <a:off x="2810116" y="769014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Einladung zum Vorstellungsgespräch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8B56963-7E51-29C0-A673-4A5453DF4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40" y="2787689"/>
            <a:ext cx="274344" cy="28044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B679CB2-789D-C19F-1DE2-CA0DDE5EF9F0}"/>
              </a:ext>
            </a:extLst>
          </p:cNvPr>
          <p:cNvSpPr txBox="1"/>
          <p:nvPr/>
        </p:nvSpPr>
        <p:spPr>
          <a:xfrm>
            <a:off x="621342" y="1968844"/>
            <a:ext cx="101070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	Es wird ein Termin zu einem Vorstellungsgespräch unter dem verantwortlichen Vorstand, Leitung, (Betriebsrat bei KV) und ggf. unmittelbare 	Teammitarbeiter*in vereinbart. </a:t>
            </a:r>
          </a:p>
          <a:p>
            <a:r>
              <a:rPr lang="de-DE" dirty="0"/>
              <a:t>	Es wird geklärt, in welchem Raum das Vorstellungsgespräch stattfinden, es sollte berücksichtigt werden, dass eine angenehme Atmosphäre herrscht. </a:t>
            </a:r>
          </a:p>
          <a:p>
            <a:r>
              <a:rPr lang="de-DE" dirty="0"/>
              <a:t>	Geeignete Bewerber*innen werden durch die/den Bewerbungsverantwortliche/n telefonisch oder per E-Mail zum Vorstellungsgespräch eingeladen.</a:t>
            </a:r>
          </a:p>
          <a:p>
            <a:r>
              <a:rPr lang="de-DE" dirty="0"/>
              <a:t>	Der telefonischen Einladung folgt eine formale E-Mail mit Angabe Zeit und Ort.</a:t>
            </a:r>
          </a:p>
          <a:p>
            <a:r>
              <a:rPr lang="de-DE" dirty="0"/>
              <a:t>	Es muss darauf hingewiesen werden, dass für das Vorstellungsgespräch keine Fahrtkosten erstattet werden.  </a:t>
            </a:r>
          </a:p>
          <a:p>
            <a:r>
              <a:rPr lang="de-DE" dirty="0"/>
              <a:t>	</a:t>
            </a:r>
          </a:p>
          <a:p>
            <a:r>
              <a:rPr lang="de-DE" dirty="0"/>
              <a:t>	Es bietet sich an, vor dem Vorstellungsgespräch telefonisch die Rahmenbedingungen der Tätigkeit zu besprechen, damit alle Parteien wissen, was sie erwartet.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Die Vertragsrahmenbedingungen können im Formblatt Rahmenbedingungen eingesehen werden.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D84576A-845A-6F5A-FE63-BE95720E2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44" y="3955999"/>
            <a:ext cx="280440" cy="2804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BFDCC3B-A281-0E11-AE1C-2F6EB9A9F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49" y="4801263"/>
            <a:ext cx="280440" cy="286537"/>
          </a:xfrm>
          <a:prstGeom prst="rect">
            <a:avLst/>
          </a:prstGeom>
        </p:spPr>
      </p:pic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E22241A2-4D5B-2CAA-965B-C0ED70603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82633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Bewerbungsprozess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47017D49-3E57-9A01-6F5E-26EC78F0D67D}"/>
              </a:ext>
            </a:extLst>
          </p:cNvPr>
          <p:cNvSpPr txBox="1"/>
          <p:nvPr/>
        </p:nvSpPr>
        <p:spPr>
          <a:xfrm>
            <a:off x="11550445" y="6412779"/>
            <a:ext cx="54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8</a:t>
            </a:r>
          </a:p>
        </p:txBody>
      </p:sp>
    </p:spTree>
    <p:extLst>
      <p:ext uri="{BB962C8B-B14F-4D97-AF65-F5344CB8AC3E}">
        <p14:creationId xmlns:p14="http://schemas.microsoft.com/office/powerpoint/2010/main" val="823640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FED15-489A-4D26-B762-A37F6149D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6EDBBC6-C5F3-B30D-396A-243774818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" y="254681"/>
            <a:ext cx="1644208" cy="1161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4F05194-05F5-334B-FA1C-A3892C7D2DBC}"/>
              </a:ext>
            </a:extLst>
          </p:cNvPr>
          <p:cNvSpPr txBox="1"/>
          <p:nvPr/>
        </p:nvSpPr>
        <p:spPr>
          <a:xfrm>
            <a:off x="3508063" y="771571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Eingang / Eingangsbestätigung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F8000F-8D85-35CF-321B-B1C8E98C6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51" y="2344883"/>
            <a:ext cx="274344" cy="280440"/>
          </a:xfrm>
          <a:prstGeom prst="rect">
            <a:avLst/>
          </a:prstGeom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E49A77F-333F-C794-53C2-DFEBF6B03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157275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Initiativbewerbungen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0341CF1E-E6E9-2719-1B35-EF5C76743D6B}"/>
              </a:ext>
            </a:extLst>
          </p:cNvPr>
          <p:cNvSpPr txBox="1"/>
          <p:nvPr/>
        </p:nvSpPr>
        <p:spPr>
          <a:xfrm>
            <a:off x="1698171" y="2069960"/>
            <a:ext cx="891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Initiativbewerbungen werden ausschließlich in der AWO-Stellenbörse gespeichert. Die/der jeweilige Bewerbungsverantwortliche , bei der/dem sie eingeht, leitet die Bewerbung an den Arbeitsbereich weiter, für den sie interessant ist oder speichert sie in ihrem AWO-Stellenbörsen-Account. </a:t>
            </a:r>
          </a:p>
          <a:p>
            <a:r>
              <a:rPr lang="de-DE" dirty="0"/>
              <a:t>Weiter siehe Punkte Bewerbungsprozess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EBB010F-65FA-281A-4918-7DA6EB24A11D}"/>
              </a:ext>
            </a:extLst>
          </p:cNvPr>
          <p:cNvSpPr txBox="1"/>
          <p:nvPr/>
        </p:nvSpPr>
        <p:spPr>
          <a:xfrm>
            <a:off x="11550445" y="6412779"/>
            <a:ext cx="54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9</a:t>
            </a:r>
          </a:p>
        </p:txBody>
      </p:sp>
    </p:spTree>
    <p:extLst>
      <p:ext uri="{BB962C8B-B14F-4D97-AF65-F5344CB8AC3E}">
        <p14:creationId xmlns:p14="http://schemas.microsoft.com/office/powerpoint/2010/main" val="274900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D5A26-50DA-1616-D9C7-F7C121E1D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CC10AB0-3DAD-B08B-F406-E1F384AAF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" y="254681"/>
            <a:ext cx="1644208" cy="1161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5F835F8-F67D-8D49-84E8-E3E2C684277B}"/>
              </a:ext>
            </a:extLst>
          </p:cNvPr>
          <p:cNvSpPr txBox="1"/>
          <p:nvPr/>
        </p:nvSpPr>
        <p:spPr>
          <a:xfrm>
            <a:off x="4178709" y="698688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Gesprächsführung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999B652-27F0-4DD6-5523-781463657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88" y="2516730"/>
            <a:ext cx="274344" cy="2804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F7898E7-1285-BACC-6EFE-0A9A62815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92" y="4419929"/>
            <a:ext cx="280440" cy="286537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314A7A6-8016-2BA4-0642-BC62BA15E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345906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Vorstellungsgespräch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820075B9-74C4-8B96-BAD9-68B30E226B19}"/>
              </a:ext>
            </a:extLst>
          </p:cNvPr>
          <p:cNvSpPr txBox="1"/>
          <p:nvPr/>
        </p:nvSpPr>
        <p:spPr>
          <a:xfrm>
            <a:off x="1594338" y="2115344"/>
            <a:ext cx="90033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Das Vorstellungsgespräch muss in einer angenehmen Atmosphäre stattfinden, alle Beteiligten müssen sich Zeit für das Gespräch nehmen und im Vorfeld die Bewerbungsunterlagen der/des Bewerber*in sichten. </a:t>
            </a:r>
          </a:p>
          <a:p>
            <a:r>
              <a:rPr lang="de-DE" dirty="0"/>
              <a:t>Das Gespräch soll alle wichtigen Informationen über die Tätigkeit und die Rahmenbedingungen beinhalten.  </a:t>
            </a:r>
          </a:p>
          <a:p>
            <a:r>
              <a:rPr lang="de-DE" dirty="0"/>
              <a:t>Dem/der Bewerber*in wird eine Frist mitgeteilt, wann es zu einer Entscheidung kommt.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Als roter Faden für das Vorstellungsgespräch gibt es einen </a:t>
            </a:r>
            <a:r>
              <a:rPr lang="de-DE" i="1" dirty="0"/>
              <a:t>Leitfaden Vorstellungsgespräch, </a:t>
            </a:r>
            <a:r>
              <a:rPr lang="de-DE" dirty="0"/>
              <a:t>der</a:t>
            </a:r>
            <a:r>
              <a:rPr lang="de-DE" i="1" dirty="0"/>
              <a:t> </a:t>
            </a:r>
            <a:r>
              <a:rPr lang="de-DE" dirty="0"/>
              <a:t>zur groben Orientierung der Gesprächsführung dient. Die vertraglichen Rahmenbedingungen sind im </a:t>
            </a:r>
            <a:r>
              <a:rPr lang="de-DE" i="1" dirty="0"/>
              <a:t>Formblatt Rahmenbedingungen </a:t>
            </a:r>
            <a:r>
              <a:rPr lang="de-DE" dirty="0"/>
              <a:t>hinterlegt.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E681FA1-3389-8FEE-447E-25E8F1E1026B}"/>
              </a:ext>
            </a:extLst>
          </p:cNvPr>
          <p:cNvSpPr txBox="1"/>
          <p:nvPr/>
        </p:nvSpPr>
        <p:spPr>
          <a:xfrm>
            <a:off x="11425084" y="6412779"/>
            <a:ext cx="673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10</a:t>
            </a:r>
          </a:p>
        </p:txBody>
      </p:sp>
    </p:spTree>
    <p:extLst>
      <p:ext uri="{BB962C8B-B14F-4D97-AF65-F5344CB8AC3E}">
        <p14:creationId xmlns:p14="http://schemas.microsoft.com/office/powerpoint/2010/main" val="2299167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EF6F2-833C-3274-3B1D-6F574EFE1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74DF648-2AF7-8306-8814-2A830526E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" y="254681"/>
            <a:ext cx="1644208" cy="1161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6701B30-1433-D35B-8D36-BBDD753BCB95}"/>
              </a:ext>
            </a:extLst>
          </p:cNvPr>
          <p:cNvSpPr txBox="1"/>
          <p:nvPr/>
        </p:nvSpPr>
        <p:spPr>
          <a:xfrm>
            <a:off x="4178709" y="698688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Absage / Zusage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8117B0-86E6-C16C-7463-B5963C7A8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88" y="2332672"/>
            <a:ext cx="274344" cy="280440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C29F1F43-12A7-9CF5-1204-D52247376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295194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Vorstellungsgespräch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E97DBCA6-A746-5F9D-2135-2CCB4DB31EF6}"/>
              </a:ext>
            </a:extLst>
          </p:cNvPr>
          <p:cNvSpPr txBox="1"/>
          <p:nvPr/>
        </p:nvSpPr>
        <p:spPr>
          <a:xfrm>
            <a:off x="1567543" y="1979525"/>
            <a:ext cx="9375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Nach dem Vorstellungsgespräch tauschen sich alle Beteiligten über die Eignung des/der Bewerber*in aus.</a:t>
            </a:r>
          </a:p>
          <a:p>
            <a:r>
              <a:rPr lang="de-DE" dirty="0"/>
              <a:t>Die angegebene Frist für die Zu- oder  Absage wird eingehalten, so dass der / die Bewerber*in innerhalb dieser Zeit durch die/den Bewerbungsverantwortliche/n kontaktiert wird. Die Zu- oder Absage erfolgt über das AWO-Stellenportal, damit der Bewerbungsprozess vollständig dokumentiert ist. </a:t>
            </a:r>
          </a:p>
          <a:p>
            <a:r>
              <a:rPr lang="de-DE" dirty="0"/>
              <a:t>Bei einer Zusage wird der / die Bewerber*in ebenfalls telefonisch/ per E-Mail kontaktiert und ein Termin zur Vertragsunterzeichnung abgesprochen.</a:t>
            </a:r>
          </a:p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F745D5A-055B-4AC5-15FF-184120E114DB}"/>
              </a:ext>
            </a:extLst>
          </p:cNvPr>
          <p:cNvSpPr txBox="1"/>
          <p:nvPr/>
        </p:nvSpPr>
        <p:spPr>
          <a:xfrm>
            <a:off x="11440211" y="6400177"/>
            <a:ext cx="682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11</a:t>
            </a:r>
          </a:p>
        </p:txBody>
      </p:sp>
    </p:spTree>
    <p:extLst>
      <p:ext uri="{BB962C8B-B14F-4D97-AF65-F5344CB8AC3E}">
        <p14:creationId xmlns:p14="http://schemas.microsoft.com/office/powerpoint/2010/main" val="3394795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44F2A-7748-A786-400E-A165D1D38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63759DF-B87D-D060-61CB-DACCF610A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" y="254681"/>
            <a:ext cx="1644208" cy="1161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C5676A2-C9FD-F5DE-EB4D-446C737B3A3E}"/>
              </a:ext>
            </a:extLst>
          </p:cNvPr>
          <p:cNvSpPr txBox="1"/>
          <p:nvPr/>
        </p:nvSpPr>
        <p:spPr>
          <a:xfrm>
            <a:off x="3569109" y="747849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Beantragung des Arbeitsvertrages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8CAFEC-8E79-A238-5141-356CE7681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05" y="2253844"/>
            <a:ext cx="274344" cy="2804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06E0A6D-FF90-DFF7-D69A-CAECA0643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09" y="4439358"/>
            <a:ext cx="280440" cy="286537"/>
          </a:xfrm>
          <a:prstGeom prst="rect">
            <a:avLst/>
          </a:prstGeom>
        </p:spPr>
      </p:pic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44CBC848-AF61-1A4E-6CE3-56FC69B00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349340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Einstellung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A308D5A0-3EFC-3E2B-0F65-A408D1D2421C}"/>
              </a:ext>
            </a:extLst>
          </p:cNvPr>
          <p:cNvSpPr txBox="1"/>
          <p:nvPr/>
        </p:nvSpPr>
        <p:spPr>
          <a:xfrm>
            <a:off x="1651820" y="2209398"/>
            <a:ext cx="100028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Arbeitsvertrag wird durch die/den Bewerbungsverantwortliche/n durch das </a:t>
            </a:r>
            <a:r>
              <a:rPr lang="de-DE" i="1" dirty="0"/>
              <a:t>Formblatt Änderung Arbeitsvertrag </a:t>
            </a:r>
            <a:r>
              <a:rPr lang="de-DE" dirty="0"/>
              <a:t>bei der Personalabteilung beantragt. Dieser wird durch den Vorstand unterzeichnet und der/dem Bewerbungsverantwortlichen zur Weitergabe an die/den neuen Kolleg*in ausgehändigt. (gemäß Verfahrensanweisung 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Der Änderungsantrag Arbeitsvertrag muss zur Beantragung des Arbeitsvertrages ausgefüllt durch die Leitung an die Personalabteilung geschickt werden.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B741875-B956-E367-379F-21651EF12275}"/>
              </a:ext>
            </a:extLst>
          </p:cNvPr>
          <p:cNvSpPr txBox="1"/>
          <p:nvPr/>
        </p:nvSpPr>
        <p:spPr>
          <a:xfrm>
            <a:off x="11503742" y="6412779"/>
            <a:ext cx="594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12</a:t>
            </a:r>
          </a:p>
        </p:txBody>
      </p:sp>
    </p:spTree>
    <p:extLst>
      <p:ext uri="{BB962C8B-B14F-4D97-AF65-F5344CB8AC3E}">
        <p14:creationId xmlns:p14="http://schemas.microsoft.com/office/powerpoint/2010/main" val="2246226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363CB-FC91-A569-14D1-FC4CC556D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CF7C582-2DA3-6918-9801-4000789F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" y="254681"/>
            <a:ext cx="1644208" cy="1161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FD9125A-8E63-6479-53C7-13DCB6C80E39}"/>
              </a:ext>
            </a:extLst>
          </p:cNvPr>
          <p:cNvSpPr txBox="1"/>
          <p:nvPr/>
        </p:nvSpPr>
        <p:spPr>
          <a:xfrm>
            <a:off x="3431458" y="748020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Termin Vertragsunterzeichnung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983782-30BD-20A1-05FF-FFA2A8B6B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26" y="2883156"/>
            <a:ext cx="274344" cy="28044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EBCDF57-B242-3BB0-91E8-7F09E5AA0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26" y="4911349"/>
            <a:ext cx="280440" cy="280440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D031E78B-4A70-7ABA-86C4-A6537DFA8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453707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Vorbereitung Arbeitsbeginn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6CD3579B-943A-A4E4-6EBC-F2F974FE5B89}"/>
              </a:ext>
            </a:extLst>
          </p:cNvPr>
          <p:cNvSpPr txBox="1"/>
          <p:nvPr/>
        </p:nvSpPr>
        <p:spPr>
          <a:xfrm>
            <a:off x="1499421" y="2046409"/>
            <a:ext cx="876054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Der vom Vorstand unterzeichnete Arbeitsvertrag wird zusammen mit einem „Willkommenspaket“ durch die Personalabteilung an die/den Bewerbungsverantwortliche/n zurückgeschickt. Der Arbeitsvertrag wird von dem/der neuen Kolleg*in am abgesprochenen Termin unterzeichnet und an die Personalabteilung per Scan und zusätzlich per Hauspost (Datenschutz berücksichtigen) übermittelt.</a:t>
            </a:r>
          </a:p>
          <a:p>
            <a:r>
              <a:rPr lang="de-DE" dirty="0"/>
              <a:t>Auch werden der / dem neuen Mitarbeiter*in die weiteren Einstellungsunterlagen ausgehändigt, mit der Bitte diese bis zum 1. Arbeitstag </a:t>
            </a:r>
            <a:r>
              <a:rPr lang="de-DE" u="sng" dirty="0"/>
              <a:t>sorgfältig</a:t>
            </a:r>
            <a:r>
              <a:rPr lang="de-DE" dirty="0"/>
              <a:t> auszufüllen und an die Personalabteilung (entweder persönlich oder über die/den Bewerbungsverantwortliche/n) zurückzugeben. </a:t>
            </a:r>
          </a:p>
          <a:p>
            <a:r>
              <a:rPr lang="de-DE" dirty="0"/>
              <a:t>Der/die neue Kolleg*in erhält von der/dem Bewerbungsverantwortliche/n die Uhrzeit für seinen/ihren ersten Arbeitstag und detaillierte Informationen über seine / ihre Einarbeitungsphase.</a:t>
            </a:r>
          </a:p>
          <a:p>
            <a:r>
              <a:rPr lang="de-DE" dirty="0"/>
              <a:t>Die/der Bewerbungsverantwortliche bittet den/die neue/n Mitarbeiter*in die externen Termine, wie Betriebsärztliche Untersuchung, Beantragung Führungszeugnis zeitnah zu erledigen, damit alle Unterlagen bei der Personalabteilung vorliegen.  </a:t>
            </a:r>
          </a:p>
          <a:p>
            <a:endParaRPr lang="de-DE" dirty="0"/>
          </a:p>
          <a:p>
            <a:r>
              <a:rPr lang="de-DE" dirty="0"/>
              <a:t>Die Einstellungsunterlagen müssen vollständig ausgefüllt werden, da die Daten sonst nicht korrekt für die Auszahlung des Gehaltes vorliegen und es somit zu Verzögerungen bei der Auszahlung kommen kann. </a:t>
            </a:r>
          </a:p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01499B7-44B0-072E-E498-1A4D6166B7AC}"/>
              </a:ext>
            </a:extLst>
          </p:cNvPr>
          <p:cNvSpPr txBox="1"/>
          <p:nvPr/>
        </p:nvSpPr>
        <p:spPr>
          <a:xfrm>
            <a:off x="11503742" y="6412779"/>
            <a:ext cx="594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13</a:t>
            </a:r>
          </a:p>
        </p:txBody>
      </p:sp>
    </p:spTree>
    <p:extLst>
      <p:ext uri="{BB962C8B-B14F-4D97-AF65-F5344CB8AC3E}">
        <p14:creationId xmlns:p14="http://schemas.microsoft.com/office/powerpoint/2010/main" val="742864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EB4C1-3C89-7662-FB87-5C63F48C2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88F345D-6F6D-6EB5-FB5C-CFC63BB9A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" y="254681"/>
            <a:ext cx="1644208" cy="1161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F1E1EAF-E649-DBB8-996E-D3EEFB373F27}"/>
              </a:ext>
            </a:extLst>
          </p:cNvPr>
          <p:cNvSpPr txBox="1"/>
          <p:nvPr/>
        </p:nvSpPr>
        <p:spPr>
          <a:xfrm>
            <a:off x="2674374" y="815235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Beantragung/Organisation Arbeitsmaterialien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4500F0-421C-4F4B-FC49-B0353AF3E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18" y="2793904"/>
            <a:ext cx="274344" cy="2804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8E9CF65-3B6D-F3F2-AE1B-B33B1593D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70" y="5330760"/>
            <a:ext cx="280440" cy="28653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104D812-C672-8B5E-6BA2-34DBB990B832}"/>
              </a:ext>
            </a:extLst>
          </p:cNvPr>
          <p:cNvSpPr txBox="1"/>
          <p:nvPr/>
        </p:nvSpPr>
        <p:spPr>
          <a:xfrm>
            <a:off x="1671004" y="1974680"/>
            <a:ext cx="96847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Durch die Checkliste IT werden alle technischen Arbeitsgeräte durch die/den Bewerbungsverantwortliche/n bei der IT vor Arbeitsbeginn des/der neuen Kolleg*in beantragt</a:t>
            </a:r>
          </a:p>
          <a:p>
            <a:r>
              <a:rPr lang="de-DE" dirty="0"/>
              <a:t>Die IT gibt der/dem Bewerbungsverantwortlichen die Technik vor Arbeitsbeginn aus, damit diese an den / die neue Kolleg*in übergeben kann. </a:t>
            </a:r>
          </a:p>
          <a:p>
            <a:r>
              <a:rPr lang="de-DE" dirty="0"/>
              <a:t>Die IT richtet die Dienst E-Mail ein, an die der Link für </a:t>
            </a:r>
            <a:r>
              <a:rPr lang="de-DE" dirty="0" err="1"/>
              <a:t>Edtime</a:t>
            </a:r>
            <a:r>
              <a:rPr lang="de-DE" dirty="0"/>
              <a:t> und die digitale Unterweisung geschickt wird, die Leitung ist dafür verantwortlich, dass diese Dinge zeitnah nach Arbeitsbeginn erledigt werden. </a:t>
            </a:r>
          </a:p>
          <a:p>
            <a:r>
              <a:rPr lang="de-DE" dirty="0"/>
              <a:t>Die/der Bewerbungsverantwortliche schaut, ob alle räumlichen Rahmenbedingungen für den Arbeitsbeginn erfüllt sind, dazu gehört je nach Arbeitsbereich die Organisation von:</a:t>
            </a:r>
          </a:p>
          <a:p>
            <a:pPr marL="285750" indent="-285750">
              <a:buFontTx/>
              <a:buChar char="-"/>
            </a:pPr>
            <a:r>
              <a:rPr lang="de-DE" dirty="0"/>
              <a:t>Arbeitsplatz (Schreibtisch, Stuhl, Regal, etc.)</a:t>
            </a:r>
          </a:p>
          <a:p>
            <a:pPr marL="285750" indent="-285750">
              <a:buFontTx/>
              <a:buChar char="-"/>
            </a:pPr>
            <a:r>
              <a:rPr lang="de-DE" dirty="0"/>
              <a:t>Schlüssel, Alarmchip </a:t>
            </a:r>
          </a:p>
          <a:p>
            <a:pPr marL="285750" indent="-285750">
              <a:buFontTx/>
              <a:buChar char="-"/>
            </a:pPr>
            <a:r>
              <a:rPr lang="de-DE" dirty="0"/>
              <a:t>ggf. Arbeitskleidung</a:t>
            </a:r>
          </a:p>
          <a:p>
            <a:r>
              <a:rPr lang="de-DE" dirty="0"/>
              <a:t>Sind benötigte Dinge nicht vorhanden, so bitte im Leitungsverteiler fragen, ob z.B. benötigtes Mobiliar, Gegenstände vorhanden sind, bevor Neubestellungen getätigt werden. </a:t>
            </a:r>
          </a:p>
          <a:p>
            <a:r>
              <a:rPr lang="de-DE" dirty="0"/>
              <a:t>Der Transport der Arbeitsmaterialien soll durch den Stadtteilservice erfolgen, sollte dies nicht möglich sein, so kann auch die AWO-Service damit beauftragt werden.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8A1E116-AAEE-5044-3840-ADBC87A5086D}"/>
              </a:ext>
            </a:extLst>
          </p:cNvPr>
          <p:cNvSpPr txBox="1"/>
          <p:nvPr/>
        </p:nvSpPr>
        <p:spPr>
          <a:xfrm>
            <a:off x="1667956" y="5150864"/>
            <a:ext cx="2428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Checkliste IT</a:t>
            </a:r>
          </a:p>
          <a:p>
            <a:r>
              <a:rPr lang="de-DE" dirty="0"/>
              <a:t>Checkliste neue Mitarbeiter*innen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0412F930-01F7-706F-788B-4F75D09F7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423004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Vorbereitung Arbeitsbeginn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298224BA-4A6A-1FF0-E3B3-A0E64B5ED7C9}"/>
              </a:ext>
            </a:extLst>
          </p:cNvPr>
          <p:cNvSpPr txBox="1"/>
          <p:nvPr/>
        </p:nvSpPr>
        <p:spPr>
          <a:xfrm>
            <a:off x="11434916" y="6412779"/>
            <a:ext cx="663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14</a:t>
            </a:r>
          </a:p>
        </p:txBody>
      </p:sp>
    </p:spTree>
    <p:extLst>
      <p:ext uri="{BB962C8B-B14F-4D97-AF65-F5344CB8AC3E}">
        <p14:creationId xmlns:p14="http://schemas.microsoft.com/office/powerpoint/2010/main" val="363648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BA727-39A9-E4A3-D89A-732F097EE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6EBC166-5AB9-AC28-B25B-12ACE6791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79" y="120869"/>
            <a:ext cx="1750153" cy="123598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9CF5806-2DAF-61FD-0BD8-30CCC7DD424B}"/>
              </a:ext>
            </a:extLst>
          </p:cNvPr>
          <p:cNvSpPr txBox="1"/>
          <p:nvPr/>
        </p:nvSpPr>
        <p:spPr>
          <a:xfrm>
            <a:off x="3244645" y="569732"/>
            <a:ext cx="7452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Digitales </a:t>
            </a:r>
            <a:r>
              <a:rPr lang="de-DE" sz="5400">
                <a:latin typeface="+mj-lt"/>
              </a:rPr>
              <a:t>Handbuch</a:t>
            </a:r>
            <a:r>
              <a:rPr lang="de-DE" sz="5400"/>
              <a:t> Onboarding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7688751-769A-8619-FBFC-2D064AC2D09A}"/>
              </a:ext>
            </a:extLst>
          </p:cNvPr>
          <p:cNvSpPr txBox="1"/>
          <p:nvPr/>
        </p:nvSpPr>
        <p:spPr>
          <a:xfrm>
            <a:off x="835742" y="1986193"/>
            <a:ext cx="10343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Das digitale Handbuch Onboarding wurde im Rahmen des ESF-Strumpf-Projektes 2024 erstellt und gibt den Leitungen/hier Bewerbungsverantwortliche/r genannt, einen Rahmen bei der Gewinnung und Einführung neuer Mitarbeiter*innen.</a:t>
            </a:r>
          </a:p>
          <a:p>
            <a:endParaRPr lang="de-DE" sz="2000" dirty="0"/>
          </a:p>
          <a:p>
            <a:r>
              <a:rPr lang="de-DE" sz="2000" dirty="0"/>
              <a:t>Das Handbuch besteht aus einzelnen Kapiteln, welche die einzelnen Phasen des </a:t>
            </a:r>
            <a:r>
              <a:rPr lang="de-DE" sz="2000" dirty="0" err="1"/>
              <a:t>Onboardingsprozesses</a:t>
            </a:r>
            <a:r>
              <a:rPr lang="de-DE" sz="2000" dirty="0"/>
              <a:t>, deren Vorgehensweise, Vorgaben, Empfehlungen und Hilfestellungen beinhalten, diese werden durch folgende Symbole gekennzeichnet: </a:t>
            </a:r>
          </a:p>
          <a:p>
            <a:endParaRPr lang="de-DE" sz="2000" dirty="0"/>
          </a:p>
          <a:p>
            <a:r>
              <a:rPr lang="de-DE" sz="2000" dirty="0"/>
              <a:t>             Vorgaben	 (diese Punkte MÜSSEN umgesetzt werden) </a:t>
            </a:r>
          </a:p>
          <a:p>
            <a:r>
              <a:rPr lang="de-DE" sz="2000" dirty="0"/>
              <a:t>             Empfehlungen	 (für Euch zur Erleichterung)</a:t>
            </a:r>
          </a:p>
          <a:p>
            <a:r>
              <a:rPr lang="de-DE" sz="2000" dirty="0"/>
              <a:t>             Hilfestellung	 (Dokumente, Checklisten, Filme für die einzelnen Prozesse) </a:t>
            </a:r>
          </a:p>
          <a:p>
            <a:r>
              <a:rPr lang="de-DE" sz="2000" dirty="0"/>
              <a:t>           </a:t>
            </a:r>
          </a:p>
          <a:p>
            <a:r>
              <a:rPr lang="de-DE" sz="2000" dirty="0"/>
              <a:t>Aufgrund unserer vielseitigen Arbeitsbereiche, müssen auch standortbezogene Informationen weiterhin berücksichtigt werden, die in diesem Handbuch nicht aufgeführt sind, da sie für jeden Standort individuell sind. </a:t>
            </a:r>
          </a:p>
          <a:p>
            <a:r>
              <a:rPr lang="de-DE" sz="2000" dirty="0"/>
              <a:t>Die hier beschriebenen Aspekte beruhen auf den gemeinsam erarbeiteten Themen. Dieses Handbuch gibt Orientierung für den </a:t>
            </a:r>
            <a:r>
              <a:rPr lang="de-DE" sz="2000" dirty="0" err="1"/>
              <a:t>Onboardingprozess</a:t>
            </a:r>
            <a:r>
              <a:rPr lang="de-DE" sz="2000" dirty="0"/>
              <a:t>, es muss erwähnt werden, dass nicht alle Prozesse geregelt werden, da die Individualität der einzelnen Arbeitsbereiche berücksichtigt wird. </a:t>
            </a:r>
          </a:p>
        </p:txBody>
      </p:sp>
      <p:pic>
        <p:nvPicPr>
          <p:cNvPr id="13" name="Grafik 12" descr="Ein Bild, das Kreis enthält.&#10;&#10;Automatisch generierte Beschreibung">
            <a:extLst>
              <a:ext uri="{FF2B5EF4-FFF2-40B4-BE49-F238E27FC236}">
                <a16:creationId xmlns:a16="http://schemas.microsoft.com/office/drawing/2014/main" id="{663607A0-F06E-86D7-1933-513418DF6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23993" y="3883580"/>
            <a:ext cx="278775" cy="278775"/>
          </a:xfrm>
          <a:prstGeom prst="rect">
            <a:avLst/>
          </a:prstGeom>
        </p:spPr>
      </p:pic>
      <p:pic>
        <p:nvPicPr>
          <p:cNvPr id="15" name="Grafik 14" descr="Ein Bild, das Grafiken, Design enthält.">
            <a:extLst>
              <a:ext uri="{FF2B5EF4-FFF2-40B4-BE49-F238E27FC236}">
                <a16:creationId xmlns:a16="http://schemas.microsoft.com/office/drawing/2014/main" id="{D20A4048-E5E9-78EC-B0AF-8A5327587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23993" y="4186795"/>
            <a:ext cx="284382" cy="28438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6748C78-82D3-0512-EF28-AE3A61E12C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89267" y="4520057"/>
            <a:ext cx="284382" cy="28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67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C6FB4-6388-6A8F-89C4-F022B0B64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1115534-7BC7-A3A5-D6B7-55440BF85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" y="254681"/>
            <a:ext cx="1644208" cy="1161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652060C-519C-56CF-E8FD-ACF28E4A0B80}"/>
              </a:ext>
            </a:extLst>
          </p:cNvPr>
          <p:cNvSpPr txBox="1"/>
          <p:nvPr/>
        </p:nvSpPr>
        <p:spPr>
          <a:xfrm>
            <a:off x="3716593" y="708521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Informationen (intern)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20A0C82-DCEF-447F-1488-1FC33E9FC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46" y="2387182"/>
            <a:ext cx="274344" cy="280440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5F3955C-2C5D-6052-5751-BE87BA3F5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64247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Vorbereitung Arbeitsbeginn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1D082F6F-90F7-B7B8-5026-5E87757366C0}"/>
              </a:ext>
            </a:extLst>
          </p:cNvPr>
          <p:cNvSpPr txBox="1"/>
          <p:nvPr/>
        </p:nvSpPr>
        <p:spPr>
          <a:xfrm>
            <a:off x="1907458" y="21580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9A8F103-9E2E-0749-B888-65186850A33E}"/>
              </a:ext>
            </a:extLst>
          </p:cNvPr>
          <p:cNvSpPr txBox="1"/>
          <p:nvPr/>
        </p:nvSpPr>
        <p:spPr>
          <a:xfrm>
            <a:off x="1661652" y="2121821"/>
            <a:ext cx="7846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Die/der Bewerbungsverantwortliche informiert das Team und den Empfang über den Tätigkeitsbeginn der / des neuen Kolleg*in</a:t>
            </a:r>
          </a:p>
          <a:p>
            <a:r>
              <a:rPr lang="de-DE" dirty="0"/>
              <a:t>Es wird ein Einarbeitungsplan mit Unterstützung durch die Kolleg*innen erstellt., die Kolleg*innen richten sich die jeweiligen Termine ein.</a:t>
            </a:r>
          </a:p>
          <a:p>
            <a:endParaRPr lang="de-DE" dirty="0"/>
          </a:p>
          <a:p>
            <a:r>
              <a:rPr lang="de-DE" dirty="0"/>
              <a:t> 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/>
          </a:p>
          <a:p>
            <a:r>
              <a:rPr lang="de-DE" dirty="0"/>
              <a:t>Einarbeitungsplan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47575A4-B8E9-9AB6-2E75-97AD1270ECC6}"/>
              </a:ext>
            </a:extLst>
          </p:cNvPr>
          <p:cNvSpPr txBox="1"/>
          <p:nvPr/>
        </p:nvSpPr>
        <p:spPr>
          <a:xfrm>
            <a:off x="11464413" y="6412779"/>
            <a:ext cx="633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15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FB8FCCC-1BE5-7751-8AFD-310E11D50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418" y="4047110"/>
            <a:ext cx="280440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36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25E09-E9B1-CF03-2C40-21267280F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0FC85E6-B702-E323-C4DA-0AE7EFAD1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" y="254681"/>
            <a:ext cx="1644208" cy="1161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0A6FD11-AB2E-C892-336E-86DAEAA25536}"/>
              </a:ext>
            </a:extLst>
          </p:cNvPr>
          <p:cNvSpPr txBox="1"/>
          <p:nvPr/>
        </p:nvSpPr>
        <p:spPr>
          <a:xfrm>
            <a:off x="3716593" y="708521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Informationen (extern)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D169CB-00A4-8CAF-EBA2-82BBE760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18" y="2441559"/>
            <a:ext cx="274344" cy="28044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DE8EF3B-94B0-B28A-AF78-C6B1EB66B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22" y="3612291"/>
            <a:ext cx="280440" cy="280440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7AED38C-302C-9A41-61AA-FE1ACFEDC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382897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Vorbereitung Arbeitsbeginn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56F8FECE-1A99-8D79-1F0A-A795C14BC614}"/>
              </a:ext>
            </a:extLst>
          </p:cNvPr>
          <p:cNvSpPr txBox="1"/>
          <p:nvPr/>
        </p:nvSpPr>
        <p:spPr>
          <a:xfrm>
            <a:off x="1887794" y="2158070"/>
            <a:ext cx="88346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Der Eintritt der / des neuen Kolleg*in wird dem Auftraggeber, Fördergeldgeber gemeldet. </a:t>
            </a:r>
          </a:p>
          <a:p>
            <a:r>
              <a:rPr lang="de-DE" dirty="0"/>
              <a:t>Kooperationspartner*innen werden über den / die neue Kolleg*in informiert. </a:t>
            </a:r>
          </a:p>
          <a:p>
            <a:r>
              <a:rPr lang="de-DE" dirty="0"/>
              <a:t>Zur Aktualisierung der Homepage wird eine Info an </a:t>
            </a:r>
            <a:r>
              <a:rPr lang="de-DE" dirty="0">
                <a:hlinkClick r:id="rId5"/>
              </a:rPr>
              <a:t>hp@awo-solingen.de</a:t>
            </a:r>
            <a:r>
              <a:rPr lang="de-DE" dirty="0"/>
              <a:t> geschickt, bzw. die Änderungen durch die Leitung aufgenommen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Ein Foto der / des neuen Kolleg*in auf der Homepage wäre schön, ist aber nicht verpflichtend und muss vorab durch das Formblatt Fotonutzung abgefragt werden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Fotonutzung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54B19A2-A1A1-082E-E4A7-BDA9973E27C7}"/>
              </a:ext>
            </a:extLst>
          </p:cNvPr>
          <p:cNvSpPr txBox="1"/>
          <p:nvPr/>
        </p:nvSpPr>
        <p:spPr>
          <a:xfrm>
            <a:off x="11425084" y="6412779"/>
            <a:ext cx="673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16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19C4905-7642-F199-DE57-8320AD070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22" y="4639754"/>
            <a:ext cx="280440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32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6ED1E-212A-412D-79A5-5C42F35F4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F723981-3E95-4AA3-2468-6B33AC61E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" y="254681"/>
            <a:ext cx="1644208" cy="1161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728AC3A-2676-60BE-0C5A-523629A38776}"/>
              </a:ext>
            </a:extLst>
          </p:cNvPr>
          <p:cNvSpPr txBox="1"/>
          <p:nvPr/>
        </p:nvSpPr>
        <p:spPr>
          <a:xfrm>
            <a:off x="3657600" y="747851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Einarbeitungsplan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37CA144-63C6-7330-8357-3CE9D9D03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22" y="2158070"/>
            <a:ext cx="274344" cy="28044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F3DC1C4-7BD0-C6F7-D288-36F8D28AF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92" y="3537044"/>
            <a:ext cx="280440" cy="2804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8B53B25-094E-4532-A215-44B70F0B8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592" y="4772749"/>
            <a:ext cx="280440" cy="286537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ABFE047E-7DDD-8DE1-D5A4-02B62FABC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12815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Vorbereitung Arbeitsbeginn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8C123084-C41B-CE73-FF67-E503DAC8F9B3}"/>
              </a:ext>
            </a:extLst>
          </p:cNvPr>
          <p:cNvSpPr txBox="1"/>
          <p:nvPr/>
        </p:nvSpPr>
        <p:spPr>
          <a:xfrm>
            <a:off x="1728020" y="1922938"/>
            <a:ext cx="620907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Es wird ein Einarbeitungsplan erstellt, den der / die neue Kolleg*in vor Arbeitsbeginn erhält. </a:t>
            </a:r>
          </a:p>
          <a:p>
            <a:r>
              <a:rPr lang="de-DE" dirty="0"/>
              <a:t>Die Einarbeitungsphase muss dem/ der Kolleg*in neben dem Angebot der Hospitationen, Zeit einräumen, sich alle neuen Dinge aneignen zu können und Raum für Selbstrecherche, Vernetzung mit den Kolleg*innen zu ermöglichen.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Eine Patenschaft durch eine/n erfahrende/n Mitarbeiter*in bietet dem / der Kolleg*in zusätzliche Sicherheit und eine/n festen Ansprechpartner*in für Fragen.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Einarbeitungsplan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9ADEDFC-848C-BB73-2B65-3D0DCC63BE1E}"/>
              </a:ext>
            </a:extLst>
          </p:cNvPr>
          <p:cNvSpPr txBox="1"/>
          <p:nvPr/>
        </p:nvSpPr>
        <p:spPr>
          <a:xfrm>
            <a:off x="11503742" y="6412779"/>
            <a:ext cx="594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17</a:t>
            </a:r>
          </a:p>
        </p:txBody>
      </p:sp>
    </p:spTree>
    <p:extLst>
      <p:ext uri="{BB962C8B-B14F-4D97-AF65-F5344CB8AC3E}">
        <p14:creationId xmlns:p14="http://schemas.microsoft.com/office/powerpoint/2010/main" val="869207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829BF-F064-B7A4-501D-7EDEE1CCC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880B0DB-0EC8-B257-48DF-C037AF826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" y="254681"/>
            <a:ext cx="1644208" cy="1161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64E5829-4F6F-364D-457A-56FB892B689A}"/>
              </a:ext>
            </a:extLst>
          </p:cNvPr>
          <p:cNvSpPr txBox="1"/>
          <p:nvPr/>
        </p:nvSpPr>
        <p:spPr>
          <a:xfrm>
            <a:off x="4009103" y="676735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Begrüßung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1962C1-F15B-A7FE-29DA-E4BA2F759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22" y="2158070"/>
            <a:ext cx="274344" cy="28044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AFCC470-D376-871F-A67C-734DAF6FC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13" y="3683284"/>
            <a:ext cx="280440" cy="2804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9F6AE75-6FF7-1526-ADF0-266384164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713" y="4518980"/>
            <a:ext cx="280440" cy="28653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9E844F8-80A2-604A-17B9-3AF1644FD57D}"/>
              </a:ext>
            </a:extLst>
          </p:cNvPr>
          <p:cNvSpPr txBox="1"/>
          <p:nvPr/>
        </p:nvSpPr>
        <p:spPr>
          <a:xfrm>
            <a:off x="1610032" y="1975124"/>
            <a:ext cx="677934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Am ersten Arbeitstag erhält der/die Mitarbeiter*in ein kleines Willkommensgeschenk, wie dieses gestaltet ist, können die Arbeitsbereiche für sich entscheiden (z.B. Willkommensschild, AWO Beutel mit Notizblock und Stift, etc.) </a:t>
            </a:r>
          </a:p>
          <a:p>
            <a:r>
              <a:rPr lang="de-DE"/>
              <a:t>Der / die neue Mitarbeiter*in wird am ersten Arbeitstag durch die Leitung begrüßt, sollte die Leitung verhindert sein, so wird dies an eine/n Kolleg*in übertragen. Wichtig ist, dass für die Begrüßung und das „Ankommen“ des / der Kolleg*in zeitliche Ressourcen eingeräumt werden. </a:t>
            </a:r>
          </a:p>
          <a:p>
            <a:endParaRPr lang="de-DE"/>
          </a:p>
          <a:p>
            <a:r>
              <a:rPr lang="de-DE"/>
              <a:t>Ein Small-Talk zu Beginn nimmt dem / der neuen Kolleg*in Ängste und lockert die Situation auf. </a:t>
            </a:r>
          </a:p>
          <a:p>
            <a:endParaRPr lang="de-DE"/>
          </a:p>
          <a:p>
            <a:endParaRPr lang="de-DE"/>
          </a:p>
          <a:p>
            <a:r>
              <a:rPr lang="de-DE"/>
              <a:t>Motivierende Gesprächsführung (Dokument)</a:t>
            </a:r>
          </a:p>
          <a:p>
            <a:endParaRPr lang="de-DE"/>
          </a:p>
          <a:p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02DBCE0D-9DE1-F5D1-70BE-A4A043241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082669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Erster Arbeitstag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4CA4C5F9-955A-20BE-71A7-5308EDB3ED5C}"/>
              </a:ext>
            </a:extLst>
          </p:cNvPr>
          <p:cNvSpPr txBox="1"/>
          <p:nvPr/>
        </p:nvSpPr>
        <p:spPr>
          <a:xfrm>
            <a:off x="11425084" y="6412779"/>
            <a:ext cx="673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18</a:t>
            </a:r>
          </a:p>
        </p:txBody>
      </p:sp>
    </p:spTree>
    <p:extLst>
      <p:ext uri="{BB962C8B-B14F-4D97-AF65-F5344CB8AC3E}">
        <p14:creationId xmlns:p14="http://schemas.microsoft.com/office/powerpoint/2010/main" val="622786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0183A-3420-B1BE-7868-E8E1B6CAB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31DD289-42B6-2FE5-44D8-2264F523A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" y="254681"/>
            <a:ext cx="1644208" cy="1161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B7DECBA-5D29-70B8-F0BD-39D10DE47048}"/>
              </a:ext>
            </a:extLst>
          </p:cNvPr>
          <p:cNvSpPr txBox="1"/>
          <p:nvPr/>
        </p:nvSpPr>
        <p:spPr>
          <a:xfrm>
            <a:off x="4306529" y="712503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Materialausgabe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D7BD503-D622-E4C8-5D80-7BACAB3F1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22" y="2158070"/>
            <a:ext cx="274344" cy="2804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D1FF1E6-C8B8-0AF7-AC27-894E9C933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22" y="3696818"/>
            <a:ext cx="280440" cy="286537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3619F661-77E2-C312-8969-B1E7C60BB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7553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Erster Arbeitstag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AC630DF0-EFB7-535E-DD10-AFDE8EA96B28}"/>
              </a:ext>
            </a:extLst>
          </p:cNvPr>
          <p:cNvSpPr txBox="1"/>
          <p:nvPr/>
        </p:nvSpPr>
        <p:spPr>
          <a:xfrm>
            <a:off x="1858297" y="2158070"/>
            <a:ext cx="90498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Der / die neue Kolleg*in erhält sein / ihr Arbeitsmaterial am ersten Arbeitstag. Ihm / ihr wird sein / ihr neues Büro gezeigt. (Checkliste allgemein für Arbeitsmaterial)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Schlüsselübergabeprotokoll</a:t>
            </a:r>
          </a:p>
          <a:p>
            <a:r>
              <a:rPr lang="de-DE" dirty="0"/>
              <a:t>Empfangsbestätigung Arbeitsmaterial</a:t>
            </a:r>
          </a:p>
          <a:p>
            <a:r>
              <a:rPr lang="de-DE" dirty="0"/>
              <a:t>Empfangsbestätigung Arbeitskleidung</a:t>
            </a:r>
          </a:p>
          <a:p>
            <a:r>
              <a:rPr lang="de-DE" dirty="0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CCBEE96-57AF-515B-00DB-1DF7A7FB756A}"/>
              </a:ext>
            </a:extLst>
          </p:cNvPr>
          <p:cNvSpPr txBox="1"/>
          <p:nvPr/>
        </p:nvSpPr>
        <p:spPr>
          <a:xfrm>
            <a:off x="11464413" y="6412779"/>
            <a:ext cx="633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19</a:t>
            </a:r>
          </a:p>
        </p:txBody>
      </p:sp>
    </p:spTree>
    <p:extLst>
      <p:ext uri="{BB962C8B-B14F-4D97-AF65-F5344CB8AC3E}">
        <p14:creationId xmlns:p14="http://schemas.microsoft.com/office/powerpoint/2010/main" val="1478952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BFEDA-C5BE-E3EA-3662-ABDEBB1FB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143EC20-825F-56B6-F7E4-38B97E975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" y="254681"/>
            <a:ext cx="1644208" cy="1161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4807AE5-DB08-84B0-D8A9-96496CF1914B}"/>
              </a:ext>
            </a:extLst>
          </p:cNvPr>
          <p:cNvSpPr txBox="1"/>
          <p:nvPr/>
        </p:nvSpPr>
        <p:spPr>
          <a:xfrm>
            <a:off x="2517058" y="835262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Einführung Team / Abteilung / Standort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56AF81-7211-C75C-4CA3-76DDB42BE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22" y="2158070"/>
            <a:ext cx="274344" cy="2804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FF1BC40-A85C-C113-9C88-E888690B4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22" y="5335056"/>
            <a:ext cx="280440" cy="286537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9619463-DF33-9E56-51BC-B5CD95DE6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876850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Erster Arbeitstag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8516726A-6BBD-0935-9810-68C26B85C837}"/>
              </a:ext>
            </a:extLst>
          </p:cNvPr>
          <p:cNvSpPr txBox="1"/>
          <p:nvPr/>
        </p:nvSpPr>
        <p:spPr>
          <a:xfrm>
            <a:off x="1560870" y="1967383"/>
            <a:ext cx="611074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In der Einarbeitungsphase erhält der / die neue Kolleg*in Informationen über den Fachbereich, den Standort und alle wichtigen Themen, die mit der Tätigkeit zusammen hängen, wie:</a:t>
            </a:r>
          </a:p>
          <a:p>
            <a:pPr marL="285750" indent="-285750">
              <a:buFontTx/>
              <a:buChar char="-"/>
            </a:pPr>
            <a:r>
              <a:rPr lang="de-DE" dirty="0"/>
              <a:t>UVV (in digitaler Form) mit Standortrundgang für einen Überblick über Notausgänge, Feuerlöscher, Erste-Hilfe-Kästen, Sammelpunkt) . Die Leitung muss überprüfen, ob die UVV zu Arbeitsbeginn auch durchgeführt wurde. </a:t>
            </a:r>
          </a:p>
          <a:p>
            <a:pPr marL="285750" indent="-285750">
              <a:buFontTx/>
              <a:buChar char="-"/>
            </a:pPr>
            <a:r>
              <a:rPr lang="de-DE" dirty="0"/>
              <a:t>alle wichtigen Informationen zum Standort (z.B. Alarmanlage, wiederkehrende Aufgaben, Urlaubsplanung, Arbeitszeiten, Informationen bei Krankheit, Passwörter, Zuständigkeiten etc.) </a:t>
            </a:r>
          </a:p>
          <a:p>
            <a:r>
              <a:rPr lang="de-DE" dirty="0"/>
              <a:t>-    Überblick über das Angebot des Fachbereiches</a:t>
            </a:r>
          </a:p>
          <a:p>
            <a:r>
              <a:rPr lang="de-DE" dirty="0"/>
              <a:t>-    Vorstellung der Kolleg*innen</a:t>
            </a:r>
          </a:p>
          <a:p>
            <a:pPr marL="285750" indent="-285750">
              <a:buFontTx/>
              <a:buChar char="-"/>
            </a:pPr>
            <a:r>
              <a:rPr lang="de-DE" dirty="0"/>
              <a:t>Weitergabe wichtiger Termine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Jeder Standort hat seine eigenen standortbezogenen Informationen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7F3D860-D32D-CC9A-4A8E-EFA1EF3B7DD0}"/>
              </a:ext>
            </a:extLst>
          </p:cNvPr>
          <p:cNvSpPr txBox="1"/>
          <p:nvPr/>
        </p:nvSpPr>
        <p:spPr>
          <a:xfrm>
            <a:off x="11434916" y="6412779"/>
            <a:ext cx="663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20</a:t>
            </a:r>
          </a:p>
        </p:txBody>
      </p:sp>
    </p:spTree>
    <p:extLst>
      <p:ext uri="{BB962C8B-B14F-4D97-AF65-F5344CB8AC3E}">
        <p14:creationId xmlns:p14="http://schemas.microsoft.com/office/powerpoint/2010/main" val="4241836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65C10-6A62-7CDE-430C-87E033ADD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05357DB-3ED4-E0A7-F2C2-FA98E7488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" y="254681"/>
            <a:ext cx="1644208" cy="1161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9FB72D6-8E4A-F762-5182-9158A42F573E}"/>
              </a:ext>
            </a:extLst>
          </p:cNvPr>
          <p:cNvSpPr txBox="1"/>
          <p:nvPr/>
        </p:nvSpPr>
        <p:spPr>
          <a:xfrm>
            <a:off x="3144412" y="706898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Einführung AWO Solingen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28895F-CE1D-887D-0C9E-E05E2B01D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70" y="2871767"/>
            <a:ext cx="274344" cy="28044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FA291C0-38F4-4857-6E76-F1835ADC9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18" y="4760120"/>
            <a:ext cx="280440" cy="2804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B94EFB9-BFD0-2D17-BE37-231C321E9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74" y="5734255"/>
            <a:ext cx="280440" cy="286537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BD80E57F-56E3-7125-B64C-F89E7AEAA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521550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Erster Arbeitstag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19540789-702F-72B3-B25E-FB2564B3DB48}"/>
              </a:ext>
            </a:extLst>
          </p:cNvPr>
          <p:cNvSpPr txBox="1"/>
          <p:nvPr/>
        </p:nvSpPr>
        <p:spPr>
          <a:xfrm>
            <a:off x="1730477" y="1818967"/>
            <a:ext cx="67940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Das Angebot der AWO Solingen wird dem / der neuen Kolleg*in vorgestellt, hierzu gehören:</a:t>
            </a:r>
          </a:p>
          <a:p>
            <a:pPr marL="285750" indent="-285750">
              <a:buFontTx/>
              <a:buChar char="-"/>
            </a:pPr>
            <a:r>
              <a:rPr lang="de-DE" dirty="0"/>
              <a:t>Standorte</a:t>
            </a:r>
          </a:p>
          <a:p>
            <a:pPr marL="285750" indent="-285750">
              <a:buFontTx/>
              <a:buChar char="-"/>
            </a:pPr>
            <a:r>
              <a:rPr lang="de-DE" dirty="0"/>
              <a:t>Tätigkeitsfelder</a:t>
            </a:r>
          </a:p>
          <a:p>
            <a:pPr marL="285750" indent="-285750">
              <a:buFontTx/>
              <a:buChar char="-"/>
            </a:pPr>
            <a:r>
              <a:rPr lang="de-DE" dirty="0"/>
              <a:t>Strumpf-Projekt</a:t>
            </a:r>
          </a:p>
          <a:p>
            <a:pPr marL="285750" indent="-285750">
              <a:buFontTx/>
              <a:buChar char="-"/>
            </a:pPr>
            <a:r>
              <a:rPr lang="de-DE" dirty="0"/>
              <a:t>Verantwortlichkeiten </a:t>
            </a:r>
          </a:p>
          <a:p>
            <a:pPr marL="285750" indent="-285750">
              <a:buFontTx/>
              <a:buChar char="-"/>
            </a:pPr>
            <a:r>
              <a:rPr lang="de-DE" dirty="0"/>
              <a:t>AWO Solingen Leitbild</a:t>
            </a:r>
          </a:p>
          <a:p>
            <a:pPr marL="285750" indent="-285750">
              <a:buFontTx/>
              <a:buChar char="-"/>
            </a:pPr>
            <a:r>
              <a:rPr lang="de-DE" dirty="0"/>
              <a:t>Termine und Veranstaltungen der AWO Solingen</a:t>
            </a:r>
          </a:p>
          <a:p>
            <a:pPr marL="285750" indent="-285750">
              <a:buFontTx/>
              <a:buChar char="-"/>
            </a:pPr>
            <a:r>
              <a:rPr lang="de-DE" dirty="0"/>
              <a:t>Verbandsstruktur AWO Solingen</a:t>
            </a:r>
          </a:p>
          <a:p>
            <a:r>
              <a:rPr lang="de-DE" dirty="0"/>
              <a:t>Information über die Verfahrensanweisungen und Betriebsvereinbarungen (</a:t>
            </a:r>
            <a:r>
              <a:rPr lang="de-DE" dirty="0" err="1"/>
              <a:t>Edtime</a:t>
            </a:r>
            <a:r>
              <a:rPr lang="de-DE" dirty="0"/>
              <a:t>, Urlaub, mobiles Arbeiten, etc.)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/>
              <a:t>Die Einführung kann von der Leitung delegiert werden und muss nicht am ersten Arbeitstag stattfinden, die Informationen sollten so erfolgen, dass der / die neue Kolleg*in sich nicht überfordert fühlt. </a:t>
            </a:r>
          </a:p>
          <a:p>
            <a:endParaRPr lang="de-DE" dirty="0"/>
          </a:p>
          <a:p>
            <a:r>
              <a:rPr lang="de-DE" dirty="0"/>
              <a:t>Cloud AWO Intern</a:t>
            </a:r>
          </a:p>
          <a:p>
            <a:r>
              <a:rPr lang="de-DE" dirty="0"/>
              <a:t>Homepage AWO Solingen </a:t>
            </a:r>
            <a:r>
              <a:rPr lang="de-DE" dirty="0">
                <a:hlinkClick r:id="rId6"/>
              </a:rPr>
              <a:t>https://awo-solingen.de/</a:t>
            </a:r>
            <a:endParaRPr lang="de-DE" dirty="0"/>
          </a:p>
          <a:p>
            <a:r>
              <a:rPr lang="de-DE" dirty="0"/>
              <a:t>AWO Bundesverband </a:t>
            </a:r>
            <a:r>
              <a:rPr lang="de-DE" dirty="0">
                <a:hlinkClick r:id="rId7"/>
              </a:rPr>
              <a:t>https://awo.org/verband/geschichte/</a:t>
            </a:r>
            <a:r>
              <a:rPr lang="de-DE" dirty="0"/>
              <a:t>, AWO Zahlen und Fakten</a:t>
            </a:r>
          </a:p>
          <a:p>
            <a:r>
              <a:rPr lang="de-DE" dirty="0"/>
              <a:t>PPP </a:t>
            </a:r>
            <a:r>
              <a:rPr lang="de-DE"/>
              <a:t>AWO Solingen</a:t>
            </a: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0149D4B-9ACD-ECC3-5D97-C09F004B47F8}"/>
              </a:ext>
            </a:extLst>
          </p:cNvPr>
          <p:cNvSpPr txBox="1"/>
          <p:nvPr/>
        </p:nvSpPr>
        <p:spPr>
          <a:xfrm>
            <a:off x="11474245" y="6412779"/>
            <a:ext cx="623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21</a:t>
            </a:r>
          </a:p>
        </p:txBody>
      </p:sp>
    </p:spTree>
    <p:extLst>
      <p:ext uri="{BB962C8B-B14F-4D97-AF65-F5344CB8AC3E}">
        <p14:creationId xmlns:p14="http://schemas.microsoft.com/office/powerpoint/2010/main" val="2142824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0399D-83F8-EB1B-AA58-B0EBE3A69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C5361C0-5AC5-9D17-CE76-0A8F496D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" y="254681"/>
            <a:ext cx="1644208" cy="1161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C052410-23B3-C479-471A-AD2D892D8E97}"/>
              </a:ext>
            </a:extLst>
          </p:cNvPr>
          <p:cNvSpPr txBox="1"/>
          <p:nvPr/>
        </p:nvSpPr>
        <p:spPr>
          <a:xfrm>
            <a:off x="4555342" y="624013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Einführung IT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FE4EFC-14BA-BE8A-2095-A41D5679B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88" y="2513166"/>
            <a:ext cx="274344" cy="2804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CC8A4A3-4C92-76F7-5407-AC0B09B9B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92" y="4864321"/>
            <a:ext cx="280440" cy="286537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A1AEAAD5-F581-63AB-5622-96A0DDE89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571562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Erster Arbeitstag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AEDDE861-3480-4067-6D71-F7FD1DFC5FC0}"/>
              </a:ext>
            </a:extLst>
          </p:cNvPr>
          <p:cNvSpPr txBox="1"/>
          <p:nvPr/>
        </p:nvSpPr>
        <p:spPr>
          <a:xfrm>
            <a:off x="1730477" y="1923745"/>
            <a:ext cx="89080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Einführung in den Umgang mit der Cloud.</a:t>
            </a:r>
          </a:p>
          <a:p>
            <a:r>
              <a:rPr lang="de-DE" dirty="0"/>
              <a:t>-    Wo ist was zu finden? </a:t>
            </a:r>
          </a:p>
          <a:p>
            <a:pPr marL="285750" indent="-285750">
              <a:buFontTx/>
              <a:buChar char="-"/>
            </a:pPr>
            <a:r>
              <a:rPr lang="de-DE" dirty="0"/>
              <a:t>Was muss beachtet werden?</a:t>
            </a:r>
          </a:p>
          <a:p>
            <a:pPr marL="285750" indent="-285750">
              <a:buFontTx/>
              <a:buChar char="-"/>
            </a:pPr>
            <a:r>
              <a:rPr lang="de-DE" dirty="0"/>
              <a:t>Sicherheitsaspekte</a:t>
            </a:r>
          </a:p>
          <a:p>
            <a:pPr marL="285750" indent="-285750">
              <a:buFontTx/>
              <a:buChar char="-"/>
            </a:pPr>
            <a:r>
              <a:rPr lang="de-DE" dirty="0"/>
              <a:t>Einrichtung und Information über Nutzung </a:t>
            </a:r>
            <a:r>
              <a:rPr lang="de-DE" dirty="0" err="1"/>
              <a:t>Edtime</a:t>
            </a:r>
            <a:endParaRPr lang="de-DE" dirty="0"/>
          </a:p>
          <a:p>
            <a:r>
              <a:rPr lang="de-DE" dirty="0"/>
              <a:t>Die Leitungen geben dem/der neuen Kolleg*in einen praktischen Einblick in die Cloudstruktur  und informieren über die Funktionsmail </a:t>
            </a:r>
            <a:r>
              <a:rPr lang="de-DE" dirty="0">
                <a:hlinkClick r:id="rId5"/>
              </a:rPr>
              <a:t>it@awo-solingen.de</a:t>
            </a:r>
            <a:r>
              <a:rPr lang="de-DE" dirty="0"/>
              <a:t>, bei IT Fragen und Problemen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/>
          </a:p>
          <a:p>
            <a:r>
              <a:rPr lang="de-DE" dirty="0"/>
              <a:t>Cloud AWO intern</a:t>
            </a:r>
          </a:p>
          <a:p>
            <a:r>
              <a:rPr lang="de-DE" dirty="0"/>
              <a:t>Cloud bereichsspezifisch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9CF330D-D6CA-F350-935D-60D90CC81B71}"/>
              </a:ext>
            </a:extLst>
          </p:cNvPr>
          <p:cNvSpPr txBox="1"/>
          <p:nvPr/>
        </p:nvSpPr>
        <p:spPr>
          <a:xfrm>
            <a:off x="11474245" y="6412779"/>
            <a:ext cx="623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22</a:t>
            </a:r>
          </a:p>
        </p:txBody>
      </p:sp>
    </p:spTree>
    <p:extLst>
      <p:ext uri="{BB962C8B-B14F-4D97-AF65-F5344CB8AC3E}">
        <p14:creationId xmlns:p14="http://schemas.microsoft.com/office/powerpoint/2010/main" val="366737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9B444-BF53-A8B9-9F10-0529FBA00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F273B98-6CE7-BA1B-B180-9D3C30E21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" y="254681"/>
            <a:ext cx="1644208" cy="1161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5FD9FC6-63AC-EFE0-7BFB-EE240824D3AF}"/>
              </a:ext>
            </a:extLst>
          </p:cNvPr>
          <p:cNvSpPr txBox="1"/>
          <p:nvPr/>
        </p:nvSpPr>
        <p:spPr>
          <a:xfrm>
            <a:off x="3431458" y="583726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Leitungskompetenzen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F6C384-606F-2F13-5497-6AF7FA206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22" y="2032819"/>
            <a:ext cx="274344" cy="28044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85D9F24-6648-E146-AA39-1464F20BA7D8}"/>
              </a:ext>
            </a:extLst>
          </p:cNvPr>
          <p:cNvSpPr txBox="1"/>
          <p:nvPr/>
        </p:nvSpPr>
        <p:spPr>
          <a:xfrm>
            <a:off x="1307690" y="1966452"/>
            <a:ext cx="100480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Persönliche Begrüßung:</a:t>
            </a:r>
          </a:p>
          <a:p>
            <a:r>
              <a:rPr lang="de-DE"/>
              <a:t>Die Leitung begrüßt den/die neue Mitarbeiter*in persönlich (bei Abwesenheit bestimmt sie eine Vertretung) </a:t>
            </a:r>
          </a:p>
          <a:p>
            <a:endParaRPr lang="de-DE"/>
          </a:p>
          <a:p>
            <a:r>
              <a:rPr lang="de-DE" b="1"/>
              <a:t>Zeit:</a:t>
            </a:r>
          </a:p>
          <a:p>
            <a:r>
              <a:rPr lang="de-DE"/>
              <a:t>Die Leitung / nimmt sich ausreichend Zeit für die Einarbeitung</a:t>
            </a:r>
          </a:p>
          <a:p>
            <a:r>
              <a:rPr lang="de-DE"/>
              <a:t>Es wird eine längere Einarbeitungsphase eingeplant, die auch als Orientierungsphase gilt</a:t>
            </a:r>
          </a:p>
          <a:p>
            <a:endParaRPr lang="de-DE"/>
          </a:p>
          <a:p>
            <a:r>
              <a:rPr lang="de-DE" b="1"/>
              <a:t>Empathie:</a:t>
            </a:r>
          </a:p>
          <a:p>
            <a:r>
              <a:rPr lang="de-DE"/>
              <a:t>Einfühlsamkeit der Leitung ist wichtig, damit Ängste der/des neue/n Kolleg*in genommen werden können</a:t>
            </a:r>
          </a:p>
          <a:p>
            <a:r>
              <a:rPr lang="de-DE"/>
              <a:t>Das Gespräch beginnt mit einem „Türöffner“</a:t>
            </a:r>
          </a:p>
          <a:p>
            <a:endParaRPr lang="de-DE"/>
          </a:p>
          <a:p>
            <a:r>
              <a:rPr lang="de-DE" b="1"/>
              <a:t>Gesprächsstruktur: </a:t>
            </a:r>
          </a:p>
          <a:p>
            <a:r>
              <a:rPr lang="de-DE"/>
              <a:t>Die Leitungskraft teilt die Informationen zu Arbeitsbeginn so auf, dass sie die/ den neue/n Mitarbeiter*in nicht überfordern.</a:t>
            </a:r>
          </a:p>
          <a:p>
            <a:r>
              <a:rPr lang="de-DE"/>
              <a:t>Der Informationsfluss wird von der Leitung klar strukturiert und entschlossen vermittelt, so dass der/die neue Mitarbeiter*in einen Orientierungsrahmen erhält</a:t>
            </a:r>
          </a:p>
          <a:p>
            <a:endParaRPr lang="de-DE"/>
          </a:p>
          <a:p>
            <a:endParaRPr 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7F20535-B6BA-7D91-39BD-CB98E07D9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870492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Soft Skills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209921FE-097F-B269-9E2A-09A6A39D06C2}"/>
              </a:ext>
            </a:extLst>
          </p:cNvPr>
          <p:cNvSpPr txBox="1"/>
          <p:nvPr/>
        </p:nvSpPr>
        <p:spPr>
          <a:xfrm>
            <a:off x="11493910" y="6412779"/>
            <a:ext cx="604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23</a:t>
            </a:r>
          </a:p>
        </p:txBody>
      </p:sp>
    </p:spTree>
    <p:extLst>
      <p:ext uri="{BB962C8B-B14F-4D97-AF65-F5344CB8AC3E}">
        <p14:creationId xmlns:p14="http://schemas.microsoft.com/office/powerpoint/2010/main" val="2432499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9654A-339F-73C7-0286-598CA3AB3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DE43105-1DEE-8A90-F256-D6B1755BD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" y="254681"/>
            <a:ext cx="1644208" cy="1161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B1FEAE2-3BD4-B602-D0D1-D9634DB0B3E0}"/>
              </a:ext>
            </a:extLst>
          </p:cNvPr>
          <p:cNvSpPr txBox="1"/>
          <p:nvPr/>
        </p:nvSpPr>
        <p:spPr>
          <a:xfrm>
            <a:off x="3431458" y="583726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Leitungskompetenzen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0377D3-B01F-6FDB-E04D-E2936B406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22" y="2032819"/>
            <a:ext cx="274344" cy="28044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FC8BEA5-3E73-32B4-9DFE-DF7ECE00EB81}"/>
              </a:ext>
            </a:extLst>
          </p:cNvPr>
          <p:cNvSpPr txBox="1"/>
          <p:nvPr/>
        </p:nvSpPr>
        <p:spPr>
          <a:xfrm>
            <a:off x="1307690" y="1966452"/>
            <a:ext cx="100480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Freundlichkeit/ Offenheit:</a:t>
            </a:r>
          </a:p>
          <a:p>
            <a:r>
              <a:rPr lang="de-DE"/>
              <a:t>Generell stehen alle Mitarbeiter*innen (neuen) Kolleg*innen offen und freundlich gegenüber </a:t>
            </a:r>
          </a:p>
          <a:p>
            <a:endParaRPr lang="de-DE"/>
          </a:p>
          <a:p>
            <a:r>
              <a:rPr lang="de-DE" b="1"/>
              <a:t>Sicherheit:</a:t>
            </a:r>
          </a:p>
          <a:p>
            <a:r>
              <a:rPr lang="de-DE"/>
              <a:t>Die Leitung vermittelt den/der neuen Kolleg*in Sicherheit, indem sie alle Informationen transparent und verständlich weitergibt.</a:t>
            </a:r>
          </a:p>
          <a:p>
            <a:r>
              <a:rPr lang="de-DE"/>
              <a:t>Zu Beginn erhält der/die neue Kolleg*in eine Begleitung (Pat*in) den/die ihr bei Fragen zusätzlich zu allen anderen Kolleg*innen zur Seite steht</a:t>
            </a:r>
          </a:p>
          <a:p>
            <a:endParaRPr lang="de-DE"/>
          </a:p>
          <a:p>
            <a:r>
              <a:rPr lang="de-DE" b="1"/>
              <a:t>Feedback: </a:t>
            </a:r>
          </a:p>
          <a:p>
            <a:r>
              <a:rPr lang="de-DE"/>
              <a:t>Die Leitung informiert, den/die neue Kolleg*in darüber, dass es im Rahmen eines persönlichen Gespräches eine Rückmeldung zum bisherigen Einarbeitungsprozess nach ein paar Wochen gibt, damit der/die Kolleg*in weiß, wo sie dran ist. </a:t>
            </a:r>
          </a:p>
          <a:p>
            <a:endParaRPr lang="de-DE"/>
          </a:p>
          <a:p>
            <a:r>
              <a:rPr lang="de-DE" b="1"/>
              <a:t>Wertschätzende Atmosphäre:</a:t>
            </a:r>
          </a:p>
          <a:p>
            <a:r>
              <a:rPr lang="de-DE"/>
              <a:t>Die AWO lebt generell eine produktive Fehlerkultur, diese wird bei der Einstellung neuer Mitarbeitenden thematisiert. </a:t>
            </a:r>
          </a:p>
          <a:p>
            <a:r>
              <a:rPr lang="de-DE"/>
              <a:t>Der/die neue Mitarbeiter*in erhält zu Arbeitsbeginn ein kleines AWO Willkommensgeschenk, um zu signalisieren, dass das Team sich freut, dass der/die Kolleg*in ihre Tätigkeit aufnimmt.</a:t>
            </a:r>
          </a:p>
          <a:p>
            <a:endParaRPr lang="de-DE"/>
          </a:p>
          <a:p>
            <a:endParaRPr 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E695A09-2340-DA5D-5D6A-A535724F5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497002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Soft Skills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81F234BB-3D4D-7B10-7EF8-3336493DB770}"/>
              </a:ext>
            </a:extLst>
          </p:cNvPr>
          <p:cNvSpPr txBox="1"/>
          <p:nvPr/>
        </p:nvSpPr>
        <p:spPr>
          <a:xfrm>
            <a:off x="11474245" y="6412779"/>
            <a:ext cx="623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24</a:t>
            </a:r>
          </a:p>
        </p:txBody>
      </p:sp>
    </p:spTree>
    <p:extLst>
      <p:ext uri="{BB962C8B-B14F-4D97-AF65-F5344CB8AC3E}">
        <p14:creationId xmlns:p14="http://schemas.microsoft.com/office/powerpoint/2010/main" val="105557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DD3EC-1F5B-C338-E742-3141D1E4D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887C1D2-692D-9DC4-ECA3-D4D1722DD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77" y="257561"/>
            <a:ext cx="1651266" cy="116614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2725BD41-BBE8-1527-F175-97E96EB707F7}"/>
              </a:ext>
            </a:extLst>
          </p:cNvPr>
          <p:cNvSpPr txBox="1">
            <a:spLocks/>
          </p:cNvSpPr>
          <p:nvPr/>
        </p:nvSpPr>
        <p:spPr>
          <a:xfrm>
            <a:off x="3419824" y="653142"/>
            <a:ext cx="4970550" cy="939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e-DE"/>
            </a:br>
            <a:r>
              <a:rPr lang="de-DE"/>
              <a:t>Inhaltsverzeichnis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7A3E7D5-6497-B18C-8B9F-37F872AEDB4A}"/>
              </a:ext>
            </a:extLst>
          </p:cNvPr>
          <p:cNvSpPr txBox="1"/>
          <p:nvPr/>
        </p:nvSpPr>
        <p:spPr>
          <a:xfrm>
            <a:off x="694001" y="1916211"/>
            <a:ext cx="106622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  <a:p>
            <a:r>
              <a:rPr lang="de-DE"/>
              <a:t>Positive Außenwirkung..............................................................................................................................……………………………………………………………………………………………………………………………………………………………………………….…</a:t>
            </a:r>
            <a:r>
              <a:rPr lang="de-DE" sz="1600"/>
              <a:t>……….</a:t>
            </a:r>
            <a:r>
              <a:rPr lang="de-DE"/>
              <a:t>……S.1 Vernetzung…………….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……… ...…S.2</a:t>
            </a:r>
          </a:p>
          <a:p>
            <a:endParaRPr lang="de-DE"/>
          </a:p>
          <a:p>
            <a:endParaRPr lang="de-DE"/>
          </a:p>
          <a:p>
            <a:r>
              <a:rPr lang="de-DE"/>
              <a:t>Stellenausschreibungen (intern)</a:t>
            </a:r>
            <a:r>
              <a:rPr lang="de-DE" b="1"/>
              <a:t>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....</a:t>
            </a:r>
            <a:r>
              <a:rPr lang="de-DE"/>
              <a:t>S.3</a:t>
            </a:r>
          </a:p>
          <a:p>
            <a:r>
              <a:rPr lang="de-DE"/>
              <a:t>Stellenausschreibungen (extern)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S.4</a:t>
            </a:r>
          </a:p>
          <a:p>
            <a:r>
              <a:rPr lang="de-DE"/>
              <a:t>Eingangsbestätigung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….…..S.5</a:t>
            </a:r>
            <a:endParaRPr lang="de-DE" b="1"/>
          </a:p>
          <a:p>
            <a:r>
              <a:rPr lang="de-DE"/>
              <a:t>Bewertung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S.6</a:t>
            </a:r>
          </a:p>
          <a:p>
            <a:r>
              <a:rPr lang="de-DE"/>
              <a:t>Absage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……………….……….S.7</a:t>
            </a:r>
          </a:p>
          <a:p>
            <a:r>
              <a:rPr lang="de-DE"/>
              <a:t>Einladung Vorstellungsgespräch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S.8</a:t>
            </a:r>
          </a:p>
          <a:p>
            <a:endParaRPr lang="de-DE"/>
          </a:p>
          <a:p>
            <a:endParaRPr lang="de-DE"/>
          </a:p>
          <a:p>
            <a:r>
              <a:rPr lang="de-DE"/>
              <a:t>Eingang / Eingangsbestätigung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…………..…..….…S.9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3D66A1E-7994-3754-1F1F-E5AE6F867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52778"/>
              </p:ext>
            </p:extLst>
          </p:nvPr>
        </p:nvGraphicFramePr>
        <p:xfrm>
          <a:off x="693998" y="1845647"/>
          <a:ext cx="1066225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2257">
                  <a:extLst>
                    <a:ext uri="{9D8B030D-6E8A-4147-A177-3AD203B41FA5}">
                      <a16:colId xmlns:a16="http://schemas.microsoft.com/office/drawing/2014/main" val="1808585976"/>
                    </a:ext>
                  </a:extLst>
                </a:gridCol>
              </a:tblGrid>
              <a:tr h="254764">
                <a:tc>
                  <a:txBody>
                    <a:bodyPr/>
                    <a:lstStyle/>
                    <a:p>
                      <a:r>
                        <a:rPr lang="de-DE" b="1">
                          <a:solidFill>
                            <a:schemeClr val="tx1"/>
                          </a:solidFill>
                        </a:rPr>
                        <a:t>1. Gewinnung neue/r Mitarbeiter*innen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796245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4E4515D7-4BD1-FF28-FD36-727F733A8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536919"/>
              </p:ext>
            </p:extLst>
          </p:nvPr>
        </p:nvGraphicFramePr>
        <p:xfrm>
          <a:off x="693998" y="2872363"/>
          <a:ext cx="106622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2256">
                  <a:extLst>
                    <a:ext uri="{9D8B030D-6E8A-4147-A177-3AD203B41FA5}">
                      <a16:colId xmlns:a16="http://schemas.microsoft.com/office/drawing/2014/main" val="1207535856"/>
                    </a:ext>
                  </a:extLst>
                </a:gridCol>
              </a:tblGrid>
              <a:tr h="291801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chemeClr val="tx1"/>
                          </a:solidFill>
                        </a:rPr>
                        <a:t>2. Bewerbungsprozess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771734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BD06FBA-12F2-406D-535D-092FA23C1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589281"/>
              </p:ext>
            </p:extLst>
          </p:nvPr>
        </p:nvGraphicFramePr>
        <p:xfrm>
          <a:off x="693998" y="5058280"/>
          <a:ext cx="10662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2256">
                  <a:extLst>
                    <a:ext uri="{9D8B030D-6E8A-4147-A177-3AD203B41FA5}">
                      <a16:colId xmlns:a16="http://schemas.microsoft.com/office/drawing/2014/main" val="1460609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chemeClr val="tx1"/>
                          </a:solidFill>
                        </a:rPr>
                        <a:t>3. Initiativbewerbungen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735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79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30B35-CCFF-D9D7-7225-BBF017DA9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CADD1B8-AB00-C6F0-B394-7EEB4BFDD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" y="254681"/>
            <a:ext cx="1644208" cy="1161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68D007A-574C-2FB3-1543-D0815C43CC33}"/>
              </a:ext>
            </a:extLst>
          </p:cNvPr>
          <p:cNvSpPr txBox="1"/>
          <p:nvPr/>
        </p:nvSpPr>
        <p:spPr>
          <a:xfrm>
            <a:off x="3431458" y="583726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Leitungskompetenzen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9C08E1F-7F83-E984-C59A-7DF622233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22" y="1966452"/>
            <a:ext cx="280440" cy="2804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2AE79C4-8CE9-9F85-867D-E54ACFFB1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22" y="2910535"/>
            <a:ext cx="280440" cy="28653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BAB754B-6360-4484-83F1-699B361E5FBA}"/>
              </a:ext>
            </a:extLst>
          </p:cNvPr>
          <p:cNvSpPr txBox="1"/>
          <p:nvPr/>
        </p:nvSpPr>
        <p:spPr>
          <a:xfrm>
            <a:off x="1582994" y="1966452"/>
            <a:ext cx="95304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Das Willkommensgeschenk kann je nach Arbeitsbereich unterschiedlich gestaltet werden, z.B. Willkommensschild, Karten, AWO Merch, etc.</a:t>
            </a:r>
          </a:p>
          <a:p>
            <a:r>
              <a:rPr lang="de-DE" dirty="0"/>
              <a:t>Es ist nicht festgelegt, welche Informationen zu welchem Zeitpunkt vermittelt werden müssen, die Dichte und Abfolge kann je nach Arbeitsbereich variieren. </a:t>
            </a:r>
          </a:p>
          <a:p>
            <a:endParaRPr lang="de-DE" dirty="0"/>
          </a:p>
          <a:p>
            <a:r>
              <a:rPr lang="de-DE" dirty="0"/>
              <a:t>Eine Checkliste mit den wichtigsten Informationen, die neuen Kolleg*innen vermittelt werden müssen, ist im </a:t>
            </a:r>
            <a:r>
              <a:rPr lang="de-DE" dirty="0" err="1"/>
              <a:t>Onboardingordner</a:t>
            </a:r>
            <a:r>
              <a:rPr lang="de-DE" dirty="0"/>
              <a:t> hinterlegt. </a:t>
            </a:r>
          </a:p>
          <a:p>
            <a:r>
              <a:rPr lang="de-DE" dirty="0"/>
              <a:t>Werte und Kommunikationsregeln sind im AWO </a:t>
            </a:r>
            <a:r>
              <a:rPr lang="de-DE"/>
              <a:t>Solingen Werte-Kompass schriftlich fixiert und wurden mit allen Mitarbeiter*innen der AWO Solingen partizipativ erarbeitet.</a:t>
            </a:r>
          </a:p>
          <a:p>
            <a:endParaRPr lang="de-DE" dirty="0"/>
          </a:p>
          <a:p>
            <a:r>
              <a:rPr lang="de-DE" dirty="0"/>
              <a:t>  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D7F90E76-FF3D-3CEA-06A5-B588D1911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873089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Soft Skills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8654CBE7-035A-800B-03C0-177F8AD0683A}"/>
              </a:ext>
            </a:extLst>
          </p:cNvPr>
          <p:cNvSpPr txBox="1"/>
          <p:nvPr/>
        </p:nvSpPr>
        <p:spPr>
          <a:xfrm>
            <a:off x="11434916" y="6412779"/>
            <a:ext cx="663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25</a:t>
            </a:r>
          </a:p>
        </p:txBody>
      </p:sp>
    </p:spTree>
    <p:extLst>
      <p:ext uri="{BB962C8B-B14F-4D97-AF65-F5344CB8AC3E}">
        <p14:creationId xmlns:p14="http://schemas.microsoft.com/office/powerpoint/2010/main" val="2060067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8A54E-2C14-FAE1-ABBB-A82559A62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F85676B-2995-F783-FBA8-63AD92EE1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" y="254681"/>
            <a:ext cx="1644208" cy="1161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E0028AA-76D5-5D80-44E4-AF99469C8377}"/>
              </a:ext>
            </a:extLst>
          </p:cNvPr>
          <p:cNvSpPr txBox="1"/>
          <p:nvPr/>
        </p:nvSpPr>
        <p:spPr>
          <a:xfrm>
            <a:off x="3431458" y="583726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Reflexion Einarbeitung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A2E928-9AE1-6CF5-3618-C8F94E797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52" y="3028540"/>
            <a:ext cx="280440" cy="2804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10359AC-13B8-A7BD-149A-E160D6CD5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42" y="4444755"/>
            <a:ext cx="280440" cy="28653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CB4792E-D078-8681-6EFA-69009B50BFF4}"/>
              </a:ext>
            </a:extLst>
          </p:cNvPr>
          <p:cNvSpPr txBox="1"/>
          <p:nvPr/>
        </p:nvSpPr>
        <p:spPr>
          <a:xfrm>
            <a:off x="1553497" y="2108651"/>
            <a:ext cx="95304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regelmäßigen Abständen finden Gespräche statt, damit mit dem/der Mitarbeiter*in die Einarbeitungsphase reflektiert werden kann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Das erste Reflexionsgespräch sollte nach 4-6 Wochen stattfinden und bei Bedarf. Das jährliche Mitarbeitergespräch wird durch die Leitung terminiert und findet i.d.R. jährlich statt. Eine digitale Befragung zur Einarbeitungsphase kann unterstützend eingesetzt werden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Formblatt Mitarbeitergespräch</a:t>
            </a:r>
          </a:p>
          <a:p>
            <a:r>
              <a:rPr lang="de-DE" dirty="0"/>
              <a:t>Link digitale Befragung Forms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C62206D6-EA7F-AB37-B31B-A60297BC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39111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Reflexion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A6B7A51B-2992-3BF3-756F-A4AAC5E07CC5}"/>
              </a:ext>
            </a:extLst>
          </p:cNvPr>
          <p:cNvSpPr txBox="1"/>
          <p:nvPr/>
        </p:nvSpPr>
        <p:spPr>
          <a:xfrm>
            <a:off x="11434916" y="6412779"/>
            <a:ext cx="663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Seite 26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4F79BB9-D646-1E01-5595-DABA3A6CE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96" y="2132806"/>
            <a:ext cx="274344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41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716EE-6EC8-7156-1B78-3790D09F2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A5DE5EE-37A5-3031-F68C-4B48D6168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" y="254681"/>
            <a:ext cx="1644208" cy="1161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90DCB7B-6A89-ABCA-F42A-46F99FBBFEFE}"/>
              </a:ext>
            </a:extLst>
          </p:cNvPr>
          <p:cNvSpPr txBox="1"/>
          <p:nvPr/>
        </p:nvSpPr>
        <p:spPr>
          <a:xfrm>
            <a:off x="786581" y="1871751"/>
            <a:ext cx="11100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/>
              <a:t> Viel Erfolg bei der Einarbeitung Eurer neuen Kolleg*innen!</a:t>
            </a:r>
          </a:p>
          <a:p>
            <a:pPr algn="ctr"/>
            <a:endParaRPr lang="de-DE" sz="5400"/>
          </a:p>
          <a:p>
            <a:pPr algn="ctr"/>
            <a:r>
              <a:rPr lang="de-DE" sz="3600"/>
              <a:t>Solltet Ihr Fragen oder Anregungen zu diesem Handbuch haben, so richtet diese gerne an das Strumpf-Team!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CB4820-9C6B-91E7-5F08-8BE7954A751D}"/>
              </a:ext>
            </a:extLst>
          </p:cNvPr>
          <p:cNvSpPr txBox="1"/>
          <p:nvPr/>
        </p:nvSpPr>
        <p:spPr>
          <a:xfrm>
            <a:off x="9881420" y="6351639"/>
            <a:ext cx="401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Hrsg. Strumpf-Team Januar 2025</a:t>
            </a:r>
          </a:p>
        </p:txBody>
      </p:sp>
    </p:spTree>
    <p:extLst>
      <p:ext uri="{BB962C8B-B14F-4D97-AF65-F5344CB8AC3E}">
        <p14:creationId xmlns:p14="http://schemas.microsoft.com/office/powerpoint/2010/main" val="86051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6AB86-25E2-7BD7-90AF-0F6C2B3A8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7AB2455-FAFC-761F-7408-3C75D7E32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77" y="257561"/>
            <a:ext cx="1651266" cy="116614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F64D05D7-11A5-3269-FB3B-DF5633255E28}"/>
              </a:ext>
            </a:extLst>
          </p:cNvPr>
          <p:cNvSpPr txBox="1">
            <a:spLocks/>
          </p:cNvSpPr>
          <p:nvPr/>
        </p:nvSpPr>
        <p:spPr>
          <a:xfrm>
            <a:off x="3419824" y="653142"/>
            <a:ext cx="4970550" cy="939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e-DE"/>
            </a:br>
            <a:r>
              <a:rPr lang="de-DE"/>
              <a:t>Inhaltsverzeichnis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668B413-B0CA-C2DF-9019-625EF9E7A18B}"/>
              </a:ext>
            </a:extLst>
          </p:cNvPr>
          <p:cNvSpPr txBox="1"/>
          <p:nvPr/>
        </p:nvSpPr>
        <p:spPr>
          <a:xfrm>
            <a:off x="672294" y="2318894"/>
            <a:ext cx="1075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Gesprächsführung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.......S.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Absage / Zusage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r>
              <a:rPr lang="de-DE" b="1">
                <a:solidFill>
                  <a:prstClr val="black"/>
                </a:solidFill>
                <a:latin typeface="The Hand Bold"/>
              </a:rPr>
              <a:t>.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………………S.11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63730FB-8AC2-9606-3939-2399F5B96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386343"/>
              </p:ext>
            </p:extLst>
          </p:nvPr>
        </p:nvGraphicFramePr>
        <p:xfrm>
          <a:off x="764874" y="1904732"/>
          <a:ext cx="1066225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2252">
                  <a:extLst>
                    <a:ext uri="{9D8B030D-6E8A-4147-A177-3AD203B41FA5}">
                      <a16:colId xmlns:a16="http://schemas.microsoft.com/office/drawing/2014/main" val="1458948277"/>
                    </a:ext>
                  </a:extLst>
                </a:gridCol>
              </a:tblGrid>
              <a:tr h="203402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chemeClr val="tx1"/>
                          </a:solidFill>
                        </a:rPr>
                        <a:t>4. Vorstellungsgespräch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455172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FA18E0D9-DE0D-B29E-3F6E-685DC16F8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462989"/>
              </p:ext>
            </p:extLst>
          </p:nvPr>
        </p:nvGraphicFramePr>
        <p:xfrm>
          <a:off x="764874" y="2965225"/>
          <a:ext cx="106622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2252">
                  <a:extLst>
                    <a:ext uri="{9D8B030D-6E8A-4147-A177-3AD203B41FA5}">
                      <a16:colId xmlns:a16="http://schemas.microsoft.com/office/drawing/2014/main" val="1295862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>
                          <a:solidFill>
                            <a:schemeClr val="tx1"/>
                          </a:solidFill>
                        </a:rPr>
                        <a:t>5. Einstellung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383226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000D3713-8C3A-6CD6-EA3C-A1241FD53A6E}"/>
              </a:ext>
            </a:extLst>
          </p:cNvPr>
          <p:cNvSpPr txBox="1"/>
          <p:nvPr/>
        </p:nvSpPr>
        <p:spPr>
          <a:xfrm>
            <a:off x="672294" y="3429000"/>
            <a:ext cx="10754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Beantragung Arbeitsvertrag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S.12</a:t>
            </a: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352226FA-113C-866D-E2CD-3E594C6DD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001247"/>
              </p:ext>
            </p:extLst>
          </p:nvPr>
        </p:nvGraphicFramePr>
        <p:xfrm>
          <a:off x="730734" y="3891267"/>
          <a:ext cx="106963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6392">
                  <a:extLst>
                    <a:ext uri="{9D8B030D-6E8A-4147-A177-3AD203B41FA5}">
                      <a16:colId xmlns:a16="http://schemas.microsoft.com/office/drawing/2014/main" val="783164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chemeClr val="tx1"/>
                          </a:solidFill>
                        </a:rPr>
                        <a:t>6. Vorbereitung Arbeitsbeginn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167006"/>
                  </a:ext>
                </a:extLst>
              </a:tr>
            </a:tbl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A4F98ADD-2D92-E233-7B54-EFA5A8958783}"/>
              </a:ext>
            </a:extLst>
          </p:cNvPr>
          <p:cNvSpPr txBox="1"/>
          <p:nvPr/>
        </p:nvSpPr>
        <p:spPr>
          <a:xfrm>
            <a:off x="672294" y="4355042"/>
            <a:ext cx="107548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Termin Vertragsunterzeichnung…………………………………………………………………………………</a:t>
            </a:r>
            <a:r>
              <a:rPr lang="de-DE">
                <a:solidFill>
                  <a:prstClr val="black"/>
                </a:solidFill>
                <a:latin typeface="The Hand Bold"/>
              </a:rPr>
              <a:t>…….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…..…………………………………………………………………………………………………..………………………………………………………………………………………….………S.13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Beantragung/Organisation Arbeitsmaterialien……………………………………………………………………………………………………………………..……………………………………………………………………………………………………………………………………………….….…S.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Information (intern)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.……S.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Information (extern)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S.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Einarbeitungsplan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S.17</a:t>
            </a:r>
          </a:p>
        </p:txBody>
      </p:sp>
    </p:spTree>
    <p:extLst>
      <p:ext uri="{BB962C8B-B14F-4D97-AF65-F5344CB8AC3E}">
        <p14:creationId xmlns:p14="http://schemas.microsoft.com/office/powerpoint/2010/main" val="376945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BDF4E-56AC-6465-75F6-1E9BBB46E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8082D9D-8A1C-35B1-A866-BD1A29139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77" y="257561"/>
            <a:ext cx="1651266" cy="116614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89A3DAAB-AB38-41B8-EE56-47CAC62179DA}"/>
              </a:ext>
            </a:extLst>
          </p:cNvPr>
          <p:cNvSpPr txBox="1">
            <a:spLocks/>
          </p:cNvSpPr>
          <p:nvPr/>
        </p:nvSpPr>
        <p:spPr>
          <a:xfrm>
            <a:off x="3419824" y="653142"/>
            <a:ext cx="4970550" cy="939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e-DE"/>
            </a:br>
            <a:r>
              <a:rPr lang="de-DE"/>
              <a:t>Inhaltsverzeichnis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F63D4E4-9264-44B5-D8C0-729699A44CBB}"/>
              </a:ext>
            </a:extLst>
          </p:cNvPr>
          <p:cNvSpPr txBox="1"/>
          <p:nvPr/>
        </p:nvSpPr>
        <p:spPr>
          <a:xfrm>
            <a:off x="607555" y="1768727"/>
            <a:ext cx="10768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Begrüßung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…….… S.18</a:t>
            </a:r>
          </a:p>
          <a:p>
            <a:r>
              <a:rPr lang="de-DE" dirty="0"/>
              <a:t>Materialausgabe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.…..……S.19</a:t>
            </a:r>
          </a:p>
          <a:p>
            <a:r>
              <a:rPr lang="de-DE" dirty="0"/>
              <a:t>Einführung ins Team/Abteilung/Standort…………………………………………………………………………….……………………………………………………….…………………………………………………………………………………………………………….……………………..……..S.20</a:t>
            </a:r>
          </a:p>
          <a:p>
            <a:r>
              <a:rPr lang="de-DE" dirty="0"/>
              <a:t>Einführung in die AWO Solingen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.….…S.21</a:t>
            </a:r>
          </a:p>
          <a:p>
            <a:r>
              <a:rPr lang="de-DE" dirty="0"/>
              <a:t>Einführung in die IT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..S.22</a:t>
            </a:r>
          </a:p>
          <a:p>
            <a:endParaRPr lang="de-DE" b="1" u="sng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2B5B6733-1BEB-7466-B191-B57105404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860350"/>
              </p:ext>
            </p:extLst>
          </p:nvPr>
        </p:nvGraphicFramePr>
        <p:xfrm>
          <a:off x="694002" y="1916211"/>
          <a:ext cx="1068192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1921">
                  <a:extLst>
                    <a:ext uri="{9D8B030D-6E8A-4147-A177-3AD203B41FA5}">
                      <a16:colId xmlns:a16="http://schemas.microsoft.com/office/drawing/2014/main" val="3550672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7. Erster Arbeitstag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68455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542577D-1185-9FA7-10E1-9AC46C055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37129"/>
              </p:ext>
            </p:extLst>
          </p:nvPr>
        </p:nvGraphicFramePr>
        <p:xfrm>
          <a:off x="694002" y="3838926"/>
          <a:ext cx="1068192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1921">
                  <a:extLst>
                    <a:ext uri="{9D8B030D-6E8A-4147-A177-3AD203B41FA5}">
                      <a16:colId xmlns:a16="http://schemas.microsoft.com/office/drawing/2014/main" val="3540598966"/>
                    </a:ext>
                  </a:extLst>
                </a:gridCol>
              </a:tblGrid>
              <a:tr h="25476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8. Soft Skills der Leitungskräfte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525748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E70E2A6-8CAF-D671-E4B9-84D0F65298CD}"/>
              </a:ext>
            </a:extLst>
          </p:cNvPr>
          <p:cNvSpPr txBox="1"/>
          <p:nvPr/>
        </p:nvSpPr>
        <p:spPr>
          <a:xfrm>
            <a:off x="585845" y="4204686"/>
            <a:ext cx="108117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Leitungskompetenzen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S.23-25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prstClr val="black"/>
              </a:solidFill>
              <a:latin typeface="The Hand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The Hand Bold"/>
              </a:rPr>
              <a:t>Mitarbeitergespräche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S.26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529314E4-D957-426E-6A07-FF5396E31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401852"/>
              </p:ext>
            </p:extLst>
          </p:nvPr>
        </p:nvGraphicFramePr>
        <p:xfrm>
          <a:off x="694001" y="4619430"/>
          <a:ext cx="1068192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1921">
                  <a:extLst>
                    <a:ext uri="{9D8B030D-6E8A-4147-A177-3AD203B41FA5}">
                      <a16:colId xmlns:a16="http://schemas.microsoft.com/office/drawing/2014/main" val="3550672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9. Reflexion Einarbeitung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68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79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941DB-3D54-70BA-EAFD-B7FC82465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02DB406-00EF-5F4F-83FF-82B59F488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27" y="246993"/>
            <a:ext cx="1777997" cy="125564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0C93619-2351-FCC4-9EED-BD87DDCD4E51}"/>
              </a:ext>
            </a:extLst>
          </p:cNvPr>
          <p:cNvSpPr txBox="1"/>
          <p:nvPr/>
        </p:nvSpPr>
        <p:spPr>
          <a:xfrm>
            <a:off x="3942868" y="588015"/>
            <a:ext cx="4404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Positive Außenwirkung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1CD0554-9289-BF7B-1D8E-FC3CF9873765}"/>
              </a:ext>
            </a:extLst>
          </p:cNvPr>
          <p:cNvSpPr txBox="1"/>
          <p:nvPr/>
        </p:nvSpPr>
        <p:spPr>
          <a:xfrm>
            <a:off x="560651" y="1893587"/>
            <a:ext cx="9146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	Eine übersichtliche Darstellung der einzelnen Fachbereiche auf der Homepage ist grundlegend, die Verantwortung für die Aktualität 	liegt bei den Leitungen</a:t>
            </a:r>
          </a:p>
          <a:p>
            <a:r>
              <a:rPr lang="de-DE" sz="2000"/>
              <a:t>	Darüber hinaus ist die Beteiligung an örtliche Festen und Feiern, je nach Thema sinnvoll, </a:t>
            </a:r>
          </a:p>
          <a:p>
            <a:r>
              <a:rPr lang="de-DE" sz="2000"/>
              <a:t>	um auf die AWO aufmerksam zu machen</a:t>
            </a:r>
          </a:p>
          <a:p>
            <a:r>
              <a:rPr lang="de-DE" sz="2000"/>
              <a:t>	</a:t>
            </a:r>
          </a:p>
          <a:p>
            <a:r>
              <a:rPr lang="de-DE" sz="2000"/>
              <a:t>	Praktikums- und Ausbildungsplatzmöglichkeiten, sowie Freiwilligendienste vermitteln einen ersten Einblick in das Unternehmen 	und bieten die Möglichkeit Nachwuchskräfte zu gewinnen.</a:t>
            </a:r>
          </a:p>
          <a:p>
            <a:r>
              <a:rPr lang="de-DE" sz="2000"/>
              <a:t>	Je nach Arbeitsbereich kann auch ein </a:t>
            </a:r>
            <a:r>
              <a:rPr lang="de-DE" sz="2000" err="1"/>
              <a:t>Social</a:t>
            </a:r>
            <a:r>
              <a:rPr lang="de-DE" sz="2000"/>
              <a:t> Media Auftritt nützlich sein, dieser muss vorab beantragt und genehmigt werden</a:t>
            </a:r>
          </a:p>
          <a:p>
            <a:endParaRPr lang="de-DE" sz="2000"/>
          </a:p>
          <a:p>
            <a:r>
              <a:rPr lang="de-DE" sz="2000"/>
              <a:t>	Eine Praktikumsmöglichkeit kannst Du im Team entscheiden, Vertrag und Datenschutzbestimmungen findest Du in unserer Cloud, geht es 	um Ausbildungsmöglichkeiten so kontaktiere dazu bitte den Vorstand.</a:t>
            </a:r>
          </a:p>
          <a:p>
            <a:endParaRPr lang="de-DE" sz="200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55CF6E5-3AB2-3AA7-06FD-F9AA774F5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36" y="3728446"/>
            <a:ext cx="280440" cy="28044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31AF8E3-AAFE-21B8-422C-A6846A3FD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36" y="2496284"/>
            <a:ext cx="274344" cy="28044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AFED672-4DD2-4C04-B742-6B5CD904E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36" y="4817339"/>
            <a:ext cx="280440" cy="286537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DCAAED0C-BB14-B31D-B35C-110F3877D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446548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Gewinnung neue/r Mitarbeiter*innen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FCFDD2B3-C5E0-D69D-17B5-6C1358C9025A}"/>
              </a:ext>
            </a:extLst>
          </p:cNvPr>
          <p:cNvSpPr txBox="1"/>
          <p:nvPr/>
        </p:nvSpPr>
        <p:spPr>
          <a:xfrm>
            <a:off x="11498826" y="6488668"/>
            <a:ext cx="120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Seite 1</a:t>
            </a:r>
          </a:p>
        </p:txBody>
      </p:sp>
    </p:spTree>
    <p:extLst>
      <p:ext uri="{BB962C8B-B14F-4D97-AF65-F5344CB8AC3E}">
        <p14:creationId xmlns:p14="http://schemas.microsoft.com/office/powerpoint/2010/main" val="140595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A7F35-59B9-C6D8-4790-DCD7E4EF0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567F30C-D9D7-DF93-906F-AC6ACACC6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91" y="138239"/>
            <a:ext cx="1873989" cy="132343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DD0E920-6459-D7E2-6EDE-17BA0C6D8E67}"/>
              </a:ext>
            </a:extLst>
          </p:cNvPr>
          <p:cNvSpPr txBox="1"/>
          <p:nvPr/>
        </p:nvSpPr>
        <p:spPr>
          <a:xfrm>
            <a:off x="4800175" y="799958"/>
            <a:ext cx="2039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Vernetzung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9264791-DD63-A10B-A934-2C7AB9B017B0}"/>
              </a:ext>
            </a:extLst>
          </p:cNvPr>
          <p:cNvSpPr txBox="1"/>
          <p:nvPr/>
        </p:nvSpPr>
        <p:spPr>
          <a:xfrm>
            <a:off x="704191" y="2049517"/>
            <a:ext cx="97491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	</a:t>
            </a:r>
          </a:p>
          <a:p>
            <a:r>
              <a:rPr lang="de-DE" sz="2000"/>
              <a:t>	Vernetzung ist in unserem Arbeitsbereich besonders wichtig</a:t>
            </a:r>
          </a:p>
          <a:p>
            <a:r>
              <a:rPr lang="de-DE" sz="2000"/>
              <a:t>	Tausche Dich mit anderen Arbeitsbereichen aus, vielleicht gibt es Mitarbeiter*innen, die das Arbeitsfeld gerne wechseln würden.</a:t>
            </a:r>
          </a:p>
          <a:p>
            <a:r>
              <a:rPr lang="de-DE" sz="2000"/>
              <a:t>	Auch in der AWO-Stellenbörse sind vielleicht noch geeignete Bewerber*innen aus anderen Arbeitsbereichen archiviert</a:t>
            </a:r>
          </a:p>
          <a:p>
            <a:r>
              <a:rPr lang="de-DE" sz="2000"/>
              <a:t>	Vernetze Dich mit anderen Verbänden, Trägern, etc. manchmal fallen Stellenanteile in anderen Unternehmen weg.</a:t>
            </a:r>
          </a:p>
          <a:p>
            <a:r>
              <a:rPr lang="de-DE" sz="2000"/>
              <a:t>	Das Kommunale Jobcenter Solingen kann in seiner Kundenkartei nach geeigneten Bewerber*innen schauen.</a:t>
            </a:r>
          </a:p>
          <a:p>
            <a:r>
              <a:rPr lang="de-DE" sz="2000"/>
              <a:t>	Du kannst auf einer Ausbildungsmesse mögliche Bewerber*innen ansprechen.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5E5A4B3-EF96-D9B8-DC83-82A5D8ACD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93" y="3032682"/>
            <a:ext cx="280440" cy="280440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C896CC6-B8F9-2A42-2F48-4EFEDCDEB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109417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Gewinnung neue/r Mitarbeiter*innen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47432E87-C851-CE5A-A9F0-CA1A44FC3F62}"/>
              </a:ext>
            </a:extLst>
          </p:cNvPr>
          <p:cNvSpPr txBox="1"/>
          <p:nvPr/>
        </p:nvSpPr>
        <p:spPr>
          <a:xfrm>
            <a:off x="11545104" y="6488668"/>
            <a:ext cx="922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2</a:t>
            </a:r>
          </a:p>
        </p:txBody>
      </p:sp>
    </p:spTree>
    <p:extLst>
      <p:ext uri="{BB962C8B-B14F-4D97-AF65-F5344CB8AC3E}">
        <p14:creationId xmlns:p14="http://schemas.microsoft.com/office/powerpoint/2010/main" val="551144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965B4-2C33-140E-6475-30229BD72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D0AADF6-AC93-E5C7-541B-BC47CE5AF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73" y="292048"/>
            <a:ext cx="1555237" cy="109833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11F60CC-D97F-2B18-8B49-9CBEB864A760}"/>
              </a:ext>
            </a:extLst>
          </p:cNvPr>
          <p:cNvSpPr txBox="1"/>
          <p:nvPr/>
        </p:nvSpPr>
        <p:spPr>
          <a:xfrm>
            <a:off x="3330043" y="727588"/>
            <a:ext cx="594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Stellenausschreibungen (intern)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FF14563-7AFB-932B-DF13-290D5BA0F46C}"/>
              </a:ext>
            </a:extLst>
          </p:cNvPr>
          <p:cNvSpPr txBox="1"/>
          <p:nvPr/>
        </p:nvSpPr>
        <p:spPr>
          <a:xfrm>
            <a:off x="631173" y="2148474"/>
            <a:ext cx="11267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    	Offene Stellen werden immer erst durch den Vorstand im internen Mailverteiler angekündigt</a:t>
            </a:r>
          </a:p>
          <a:p>
            <a:r>
              <a:rPr lang="de-DE" dirty="0"/>
              <a:t>	Interessierte Mitarbeiter*innen können sich daraufhin beim Vorstand melden.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 Sinnvoll ist ein Austausch über offene Stellen in den Leitungsrunden oder über den Leitungsverteiler, da ggf. Stellenanteile bei Projektverträgen wegfallen</a:t>
            </a:r>
          </a:p>
          <a:p>
            <a:r>
              <a:rPr lang="de-DE" dirty="0"/>
              <a:t>	 und in anderen Arbeitsbereichen ggf. aufgefangen werden können.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B58DD4D-9E1A-5FAF-31B9-BBC77C683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29" y="2329699"/>
            <a:ext cx="274344" cy="28044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8065BA5-BAA2-B203-E626-AFBEF23AC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33" y="3429000"/>
            <a:ext cx="280440" cy="280440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D5AFCC2C-19F2-D7F5-5A69-57ACBE697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997719"/>
              </p:ext>
            </p:extLst>
          </p:nvPr>
        </p:nvGraphicFramePr>
        <p:xfrm>
          <a:off x="8190271" y="2488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pPr algn="l"/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Bewerbungsprozess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E9E200B5-11AB-A03D-6139-3B30F4B45D42}"/>
              </a:ext>
            </a:extLst>
          </p:cNvPr>
          <p:cNvSpPr txBox="1"/>
          <p:nvPr/>
        </p:nvSpPr>
        <p:spPr>
          <a:xfrm>
            <a:off x="11612576" y="6486180"/>
            <a:ext cx="572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3</a:t>
            </a:r>
          </a:p>
        </p:txBody>
      </p:sp>
    </p:spTree>
    <p:extLst>
      <p:ext uri="{BB962C8B-B14F-4D97-AF65-F5344CB8AC3E}">
        <p14:creationId xmlns:p14="http://schemas.microsoft.com/office/powerpoint/2010/main" val="415137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EEEA8-8431-6CA5-A77F-B927EE1F2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5C5CAF0-E059-FC17-5723-54C70FFEE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00" y="292538"/>
            <a:ext cx="1712480" cy="120937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63A42B1-FD69-DC7D-D8E6-6339F539BF18}"/>
              </a:ext>
            </a:extLst>
          </p:cNvPr>
          <p:cNvSpPr txBox="1"/>
          <p:nvPr/>
        </p:nvSpPr>
        <p:spPr>
          <a:xfrm>
            <a:off x="3446207" y="737420"/>
            <a:ext cx="594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Stellenausschreibungen (extern)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5898171-01AF-BE4D-2814-CDBAC645B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45" y="2732310"/>
            <a:ext cx="274344" cy="28044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40425C4-6D82-E51D-6A99-D0ED6E3B7B52}"/>
              </a:ext>
            </a:extLst>
          </p:cNvPr>
          <p:cNvSpPr txBox="1"/>
          <p:nvPr/>
        </p:nvSpPr>
        <p:spPr>
          <a:xfrm>
            <a:off x="575189" y="1926114"/>
            <a:ext cx="86769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	Offene Stellen werden durch die/den Bewerbungsverantwortliche/n der suchenden Arbeitsbereiche in der AWO-Stellenbörse </a:t>
            </a:r>
          </a:p>
          <a:p>
            <a:r>
              <a:rPr lang="de-DE" dirty="0"/>
              <a:t>	ausgeschrieben. </a:t>
            </a:r>
          </a:p>
          <a:p>
            <a:r>
              <a:rPr lang="de-DE" dirty="0"/>
              <a:t>	Bewerbungen, die auf dem Postweg oder an die persönliche E-Mail der Leitung eingehen, werden durch die/ den </a:t>
            </a:r>
          </a:p>
          <a:p>
            <a:r>
              <a:rPr lang="de-DE" dirty="0"/>
              <a:t>	Bewerbungsverantwortliche/n in der AWO-Stellenbörse hochgeladen. </a:t>
            </a:r>
          </a:p>
          <a:p>
            <a:r>
              <a:rPr lang="de-DE" dirty="0"/>
              <a:t>	Bewerbungen, die für andere Arbeitsbereiche interessant sind, werden durch den /die Bewerbungsverantwortliche/n in die jeweiligen </a:t>
            </a:r>
          </a:p>
          <a:p>
            <a:r>
              <a:rPr lang="de-DE" dirty="0"/>
              <a:t>	Berechtigungsordner verschoben. </a:t>
            </a:r>
          </a:p>
          <a:p>
            <a:r>
              <a:rPr lang="de-DE" dirty="0"/>
              <a:t>	Unterlagen in Papierform werden nach dem Hochladen in die AWO-Stellenbörse vernichtet.</a:t>
            </a:r>
          </a:p>
          <a:p>
            <a:r>
              <a:rPr lang="de-DE" dirty="0"/>
              <a:t>	Alle relevanten Bewerbungsunterlagen werden ausschließlich im AWO-Stellenportal verwaltet, da hier die Archivierungsfrist berücksichtigt wird.</a:t>
            </a:r>
          </a:p>
          <a:p>
            <a:r>
              <a:rPr lang="de-DE" dirty="0"/>
              <a:t>	</a:t>
            </a:r>
          </a:p>
          <a:p>
            <a:r>
              <a:rPr lang="de-DE" dirty="0"/>
              <a:t>	In einem Erklärvideo wird der Umgang mit der AWO-Stellenbörse detailliert erklärt, bei Bedarf gibt es persönliche Unterstützung.</a:t>
            </a:r>
          </a:p>
          <a:p>
            <a:r>
              <a:rPr lang="de-DE" dirty="0"/>
              <a:t>	Für die Stellenausschreibung gibt es ein vorgefertigte Stellenprofile </a:t>
            </a:r>
            <a:r>
              <a:rPr lang="de-DE" i="1" dirty="0"/>
              <a:t>Bausteine Stellenausschreibungen </a:t>
            </a:r>
            <a:r>
              <a:rPr lang="de-DE" dirty="0"/>
              <a:t>für unterschiedliche Tätigkeiten, welche bei 	Bedarf genutzt werden können.</a:t>
            </a:r>
          </a:p>
          <a:p>
            <a:r>
              <a:rPr lang="de-DE" dirty="0"/>
              <a:t>	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</a:t>
            </a:r>
          </a:p>
          <a:p>
            <a:r>
              <a:rPr lang="de-DE" dirty="0"/>
              <a:t>	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B77202C-CC23-5835-C8E5-FC0C1229E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45" y="4599000"/>
            <a:ext cx="280440" cy="286537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FB4A38E-9A57-F672-0EB1-5A8E92E10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210279"/>
              </p:ext>
            </p:extLst>
          </p:nvPr>
        </p:nvGraphicFramePr>
        <p:xfrm>
          <a:off x="8190271" y="0"/>
          <a:ext cx="40017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29">
                  <a:extLst>
                    <a:ext uri="{9D8B030D-6E8A-4147-A177-3AD203B41FA5}">
                      <a16:colId xmlns:a16="http://schemas.microsoft.com/office/drawing/2014/main" val="3465722170"/>
                    </a:ext>
                  </a:extLst>
                </a:gridCol>
              </a:tblGrid>
              <a:tr h="277269">
                <a:tc>
                  <a:txBody>
                    <a:bodyPr/>
                    <a:lstStyle/>
                    <a:p>
                      <a:r>
                        <a:rPr lang="de-DE" sz="3200">
                          <a:solidFill>
                            <a:schemeClr val="tx1"/>
                          </a:solidFill>
                        </a:rPr>
                        <a:t>Bewerbungsprozess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37694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725BE603-FA38-23A0-C800-B7EAC784482F}"/>
              </a:ext>
            </a:extLst>
          </p:cNvPr>
          <p:cNvSpPr txBox="1"/>
          <p:nvPr/>
        </p:nvSpPr>
        <p:spPr>
          <a:xfrm>
            <a:off x="11616811" y="6488668"/>
            <a:ext cx="725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Seite 4</a:t>
            </a:r>
          </a:p>
        </p:txBody>
      </p:sp>
    </p:spTree>
    <p:extLst>
      <p:ext uri="{BB962C8B-B14F-4D97-AF65-F5344CB8AC3E}">
        <p14:creationId xmlns:p14="http://schemas.microsoft.com/office/powerpoint/2010/main" val="17070996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6b0401-c5ed-4902-8136-1810cc681eab" xsi:nil="true"/>
    <lcf76f155ced4ddcb4097134ff3c332f xmlns="4f905bf5-2016-41ea-9a25-b73dbf3c734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A2146AF2E2854C9D8EFFFE3768946E" ma:contentTypeVersion="14" ma:contentTypeDescription="Ein neues Dokument erstellen." ma:contentTypeScope="" ma:versionID="e318e4e543c7a2191f6e8b8edd454b03">
  <xsd:schema xmlns:xsd="http://www.w3.org/2001/XMLSchema" xmlns:xs="http://www.w3.org/2001/XMLSchema" xmlns:p="http://schemas.microsoft.com/office/2006/metadata/properties" xmlns:ns2="4f905bf5-2016-41ea-9a25-b73dbf3c734b" xmlns:ns3="c26b0401-c5ed-4902-8136-1810cc681eab" targetNamespace="http://schemas.microsoft.com/office/2006/metadata/properties" ma:root="true" ma:fieldsID="f6f0739beec76737acedc1d2d3dfe789" ns2:_="" ns3:_="">
    <xsd:import namespace="4f905bf5-2016-41ea-9a25-b73dbf3c734b"/>
    <xsd:import namespace="c26b0401-c5ed-4902-8136-1810cc681e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05bf5-2016-41ea-9a25-b73dbf3c73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2a1a7285-df77-46c4-b48c-fd6d65665d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b0401-c5ed-4902-8136-1810cc681ea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36f23a4-8337-4221-a6fa-30a1c0af998a}" ma:internalName="TaxCatchAll" ma:showField="CatchAllData" ma:web="c26b0401-c5ed-4902-8136-1810cc681e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BC4315-D574-4DEC-B424-162EAC11EF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DC5F9D-63D1-410E-BCE5-5DF6EF2E2E46}">
  <ds:schemaRefs>
    <ds:schemaRef ds:uri="4f905bf5-2016-41ea-9a25-b73dbf3c734b"/>
    <ds:schemaRef ds:uri="c26b0401-c5ed-4902-8136-1810cc681e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4BFA00-C2EC-4464-AF22-7ABC1CB74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905bf5-2016-41ea-9a25-b73dbf3c734b"/>
    <ds:schemaRef ds:uri="c26b0401-c5ed-4902-8136-1810cc681e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3279</Words>
  <Application>Microsoft Office PowerPoint</Application>
  <PresentationFormat>Breitbild</PresentationFormat>
  <Paragraphs>391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7" baseType="lpstr">
      <vt:lpstr>Aptos</vt:lpstr>
      <vt:lpstr>Arial</vt:lpstr>
      <vt:lpstr>The Hand Bold</vt:lpstr>
      <vt:lpstr>The Serif Hand Black</vt:lpstr>
      <vt:lpstr>SketchyVTI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Maureen Peschla-Pilgram</dc:creator>
  <cp:lastModifiedBy>Maureen Peschla-Pilgram</cp:lastModifiedBy>
  <cp:revision>1</cp:revision>
  <cp:lastPrinted>2025-01-22T06:55:40Z</cp:lastPrinted>
  <dcterms:created xsi:type="dcterms:W3CDTF">2024-12-03T07:55:26Z</dcterms:created>
  <dcterms:modified xsi:type="dcterms:W3CDTF">2025-06-24T12:05:42Z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0x01010082A2146AF2E2854C9D8EFFFE3768946E</vt:lpwstr>
  </property>
  <property fmtid="{D5CDD505-2E9C-101B-9397-08002B2CF9AE}" pid="3" name="MediaServiceImageTags">
    <vt:lpwstr/>
  </property>
</Properties>
</file>